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8" r:id="rId3"/>
    <p:sldId id="267" r:id="rId4"/>
    <p:sldId id="280" r:id="rId5"/>
    <p:sldId id="271" r:id="rId6"/>
    <p:sldId id="282" r:id="rId7"/>
    <p:sldId id="285" r:id="rId8"/>
    <p:sldId id="281" r:id="rId9"/>
    <p:sldId id="283" r:id="rId10"/>
    <p:sldId id="28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58CFB3-2A5D-4F63-924A-6356F50CDEBF}" v="105" dt="2024-12-13T17:09:43.8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52279" autoAdjust="0"/>
  </p:normalViewPr>
  <p:slideViewPr>
    <p:cSldViewPr snapToGrid="0">
      <p:cViewPr varScale="1">
        <p:scale>
          <a:sx n="63" d="100"/>
          <a:sy n="63" d="100"/>
        </p:scale>
        <p:origin x="804" y="1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Acreman" userId="8a3c6e31d9a942e3" providerId="LiveId" clId="{D758CFB3-2A5D-4F63-924A-6356F50CDEBF}"/>
    <pc:docChg chg="undo custSel addSld delSld modSld sldOrd modMainMaster">
      <pc:chgData name="Judith Acreman" userId="8a3c6e31d9a942e3" providerId="LiveId" clId="{D758CFB3-2A5D-4F63-924A-6356F50CDEBF}" dt="2024-12-14T23:00:50.109" v="698" actId="27636"/>
      <pc:docMkLst>
        <pc:docMk/>
      </pc:docMkLst>
      <pc:sldChg chg="modSp mod setBg">
        <pc:chgData name="Judith Acreman" userId="8a3c6e31d9a942e3" providerId="LiveId" clId="{D758CFB3-2A5D-4F63-924A-6356F50CDEBF}" dt="2024-12-14T23:00:50.109" v="698" actId="27636"/>
        <pc:sldMkLst>
          <pc:docMk/>
          <pc:sldMk cId="2701745849" sldId="256"/>
        </pc:sldMkLst>
        <pc:spChg chg="mod">
          <ac:chgData name="Judith Acreman" userId="8a3c6e31d9a942e3" providerId="LiveId" clId="{D758CFB3-2A5D-4F63-924A-6356F50CDEBF}" dt="2024-12-14T17:32:55.601" v="365" actId="207"/>
          <ac:spMkLst>
            <pc:docMk/>
            <pc:sldMk cId="2701745849" sldId="256"/>
            <ac:spMk id="2" creationId="{BC23C06B-C9B0-095B-4027-08DDC138777D}"/>
          </ac:spMkLst>
        </pc:spChg>
        <pc:spChg chg="mod">
          <ac:chgData name="Judith Acreman" userId="8a3c6e31d9a942e3" providerId="LiveId" clId="{D758CFB3-2A5D-4F63-924A-6356F50CDEBF}" dt="2024-12-14T23:00:50.109" v="698" actId="27636"/>
          <ac:spMkLst>
            <pc:docMk/>
            <pc:sldMk cId="2701745849" sldId="256"/>
            <ac:spMk id="3" creationId="{F1EF80C8-B6F6-A678-D5F6-7107B4404DBE}"/>
          </ac:spMkLst>
        </pc:spChg>
      </pc:sldChg>
      <pc:sldChg chg="del">
        <pc:chgData name="Judith Acreman" userId="8a3c6e31d9a942e3" providerId="LiveId" clId="{D758CFB3-2A5D-4F63-924A-6356F50CDEBF}" dt="2024-12-13T16:56:17.357" v="117" actId="2696"/>
        <pc:sldMkLst>
          <pc:docMk/>
          <pc:sldMk cId="4287167468" sldId="258"/>
        </pc:sldMkLst>
      </pc:sldChg>
      <pc:sldChg chg="del">
        <pc:chgData name="Judith Acreman" userId="8a3c6e31d9a942e3" providerId="LiveId" clId="{D758CFB3-2A5D-4F63-924A-6356F50CDEBF}" dt="2024-12-13T16:56:23.579" v="118" actId="2696"/>
        <pc:sldMkLst>
          <pc:docMk/>
          <pc:sldMk cId="1268254197" sldId="265"/>
        </pc:sldMkLst>
      </pc:sldChg>
      <pc:sldChg chg="addSp delSp modSp mod ord setBg">
        <pc:chgData name="Judith Acreman" userId="8a3c6e31d9a942e3" providerId="LiveId" clId="{D758CFB3-2A5D-4F63-924A-6356F50CDEBF}" dt="2024-12-14T17:42:25.780" v="412" actId="1076"/>
        <pc:sldMkLst>
          <pc:docMk/>
          <pc:sldMk cId="1706544265" sldId="267"/>
        </pc:sldMkLst>
        <pc:spChg chg="del mod">
          <ac:chgData name="Judith Acreman" userId="8a3c6e31d9a942e3" providerId="LiveId" clId="{D758CFB3-2A5D-4F63-924A-6356F50CDEBF}" dt="2024-12-13T17:21:01.143" v="250" actId="478"/>
          <ac:spMkLst>
            <pc:docMk/>
            <pc:sldMk cId="1706544265" sldId="267"/>
            <ac:spMk id="3" creationId="{F1EF80C8-B6F6-A678-D5F6-7107B4404DBE}"/>
          </ac:spMkLst>
        </pc:spChg>
        <pc:spChg chg="del mod">
          <ac:chgData name="Judith Acreman" userId="8a3c6e31d9a942e3" providerId="LiveId" clId="{D758CFB3-2A5D-4F63-924A-6356F50CDEBF}" dt="2024-12-13T16:56:14.731" v="116"/>
          <ac:spMkLst>
            <pc:docMk/>
            <pc:sldMk cId="1706544265" sldId="267"/>
            <ac:spMk id="4" creationId="{2795B287-CEA8-1CBF-7F6F-75C4DD6AB77A}"/>
          </ac:spMkLst>
        </pc:spChg>
        <pc:spChg chg="add mod">
          <ac:chgData name="Judith Acreman" userId="8a3c6e31d9a942e3" providerId="LiveId" clId="{D758CFB3-2A5D-4F63-924A-6356F50CDEBF}" dt="2024-12-14T17:42:25.780" v="412" actId="1076"/>
          <ac:spMkLst>
            <pc:docMk/>
            <pc:sldMk cId="1706544265" sldId="267"/>
            <ac:spMk id="5" creationId="{BE92F42B-AEA6-B8AD-CE61-F49E2637A49A}"/>
          </ac:spMkLst>
        </pc:spChg>
      </pc:sldChg>
      <pc:sldChg chg="modSp mod setBg">
        <pc:chgData name="Judith Acreman" userId="8a3c6e31d9a942e3" providerId="LiveId" clId="{D758CFB3-2A5D-4F63-924A-6356F50CDEBF}" dt="2024-12-14T17:39:37.627" v="407" actId="14100"/>
        <pc:sldMkLst>
          <pc:docMk/>
          <pc:sldMk cId="3738179531" sldId="268"/>
        </pc:sldMkLst>
        <pc:spChg chg="mod">
          <ac:chgData name="Judith Acreman" userId="8a3c6e31d9a942e3" providerId="LiveId" clId="{D758CFB3-2A5D-4F63-924A-6356F50CDEBF}" dt="2024-12-14T17:39:37.627" v="407" actId="14100"/>
          <ac:spMkLst>
            <pc:docMk/>
            <pc:sldMk cId="3738179531" sldId="268"/>
            <ac:spMk id="3" creationId="{F1EF80C8-B6F6-A678-D5F6-7107B4404DBE}"/>
          </ac:spMkLst>
        </pc:spChg>
        <pc:spChg chg="mod">
          <ac:chgData name="Judith Acreman" userId="8a3c6e31d9a942e3" providerId="LiveId" clId="{D758CFB3-2A5D-4F63-924A-6356F50CDEBF}" dt="2024-12-14T17:34:56.070" v="388" actId="20577"/>
          <ac:spMkLst>
            <pc:docMk/>
            <pc:sldMk cId="3738179531" sldId="268"/>
            <ac:spMk id="4" creationId="{2795B287-CEA8-1CBF-7F6F-75C4DD6AB77A}"/>
          </ac:spMkLst>
        </pc:spChg>
      </pc:sldChg>
      <pc:sldChg chg="addSp delSp modSp mod setBg">
        <pc:chgData name="Judith Acreman" userId="8a3c6e31d9a942e3" providerId="LiveId" clId="{D758CFB3-2A5D-4F63-924A-6356F50CDEBF}" dt="2024-12-14T17:45:29.355" v="433" actId="20577"/>
        <pc:sldMkLst>
          <pc:docMk/>
          <pc:sldMk cId="3366902455" sldId="271"/>
        </pc:sldMkLst>
        <pc:spChg chg="del mod">
          <ac:chgData name="Judith Acreman" userId="8a3c6e31d9a942e3" providerId="LiveId" clId="{D758CFB3-2A5D-4F63-924A-6356F50CDEBF}" dt="2024-12-13T17:23:02.070" v="257" actId="478"/>
          <ac:spMkLst>
            <pc:docMk/>
            <pc:sldMk cId="3366902455" sldId="271"/>
            <ac:spMk id="3" creationId="{F1EF80C8-B6F6-A678-D5F6-7107B4404DBE}"/>
          </ac:spMkLst>
        </pc:spChg>
        <pc:spChg chg="del mod">
          <ac:chgData name="Judith Acreman" userId="8a3c6e31d9a942e3" providerId="LiveId" clId="{D758CFB3-2A5D-4F63-924A-6356F50CDEBF}" dt="2024-12-13T16:56:48.713" v="122"/>
          <ac:spMkLst>
            <pc:docMk/>
            <pc:sldMk cId="3366902455" sldId="271"/>
            <ac:spMk id="4" creationId="{2795B287-CEA8-1CBF-7F6F-75C4DD6AB77A}"/>
          </ac:spMkLst>
        </pc:spChg>
        <pc:spChg chg="add mod">
          <ac:chgData name="Judith Acreman" userId="8a3c6e31d9a942e3" providerId="LiveId" clId="{D758CFB3-2A5D-4F63-924A-6356F50CDEBF}" dt="2024-12-14T17:45:29.355" v="433" actId="20577"/>
          <ac:spMkLst>
            <pc:docMk/>
            <pc:sldMk cId="3366902455" sldId="271"/>
            <ac:spMk id="5" creationId="{E51057AE-5A0A-2165-0238-CE3B8EEAB585}"/>
          </ac:spMkLst>
        </pc:spChg>
      </pc:sldChg>
      <pc:sldChg chg="del setBg">
        <pc:chgData name="Judith Acreman" userId="8a3c6e31d9a942e3" providerId="LiveId" clId="{D758CFB3-2A5D-4F63-924A-6356F50CDEBF}" dt="2024-12-14T17:44:33.556" v="430" actId="47"/>
        <pc:sldMkLst>
          <pc:docMk/>
          <pc:sldMk cId="2273277739" sldId="274"/>
        </pc:sldMkLst>
      </pc:sldChg>
      <pc:sldChg chg="del setBg">
        <pc:chgData name="Judith Acreman" userId="8a3c6e31d9a942e3" providerId="LiveId" clId="{D758CFB3-2A5D-4F63-924A-6356F50CDEBF}" dt="2024-12-14T17:44:31.796" v="429" actId="47"/>
        <pc:sldMkLst>
          <pc:docMk/>
          <pc:sldMk cId="255509778" sldId="275"/>
        </pc:sldMkLst>
      </pc:sldChg>
      <pc:sldChg chg="del setBg">
        <pc:chgData name="Judith Acreman" userId="8a3c6e31d9a942e3" providerId="LiveId" clId="{D758CFB3-2A5D-4F63-924A-6356F50CDEBF}" dt="2024-12-13T17:24:57.893" v="270" actId="2696"/>
        <pc:sldMkLst>
          <pc:docMk/>
          <pc:sldMk cId="2987475355" sldId="276"/>
        </pc:sldMkLst>
      </pc:sldChg>
      <pc:sldChg chg="del setBg">
        <pc:chgData name="Judith Acreman" userId="8a3c6e31d9a942e3" providerId="LiveId" clId="{D758CFB3-2A5D-4F63-924A-6356F50CDEBF}" dt="2024-12-13T17:24:51.589" v="269" actId="2696"/>
        <pc:sldMkLst>
          <pc:docMk/>
          <pc:sldMk cId="3750782879" sldId="277"/>
        </pc:sldMkLst>
      </pc:sldChg>
      <pc:sldChg chg="del setBg">
        <pc:chgData name="Judith Acreman" userId="8a3c6e31d9a942e3" providerId="LiveId" clId="{D758CFB3-2A5D-4F63-924A-6356F50CDEBF}" dt="2024-12-13T17:24:48.323" v="268" actId="2696"/>
        <pc:sldMkLst>
          <pc:docMk/>
          <pc:sldMk cId="4192122528" sldId="278"/>
        </pc:sldMkLst>
      </pc:sldChg>
      <pc:sldChg chg="delSp modSp del mod setBg">
        <pc:chgData name="Judith Acreman" userId="8a3c6e31d9a942e3" providerId="LiveId" clId="{D758CFB3-2A5D-4F63-924A-6356F50CDEBF}" dt="2024-12-14T17:44:50.106" v="431" actId="47"/>
        <pc:sldMkLst>
          <pc:docMk/>
          <pc:sldMk cId="3037104186" sldId="279"/>
        </pc:sldMkLst>
        <pc:spChg chg="del mod">
          <ac:chgData name="Judith Acreman" userId="8a3c6e31d9a942e3" providerId="LiveId" clId="{D758CFB3-2A5D-4F63-924A-6356F50CDEBF}" dt="2024-12-13T17:24:40.742" v="267"/>
          <ac:spMkLst>
            <pc:docMk/>
            <pc:sldMk cId="3037104186" sldId="279"/>
            <ac:spMk id="4" creationId="{2795B287-CEA8-1CBF-7F6F-75C4DD6AB77A}"/>
          </ac:spMkLst>
        </pc:spChg>
      </pc:sldChg>
      <pc:sldChg chg="modSp add mod">
        <pc:chgData name="Judith Acreman" userId="8a3c6e31d9a942e3" providerId="LiveId" clId="{D758CFB3-2A5D-4F63-924A-6356F50CDEBF}" dt="2024-12-14T17:42:52.432" v="417" actId="1076"/>
        <pc:sldMkLst>
          <pc:docMk/>
          <pc:sldMk cId="3498723315" sldId="280"/>
        </pc:sldMkLst>
        <pc:spChg chg="mod">
          <ac:chgData name="Judith Acreman" userId="8a3c6e31d9a942e3" providerId="LiveId" clId="{D758CFB3-2A5D-4F63-924A-6356F50CDEBF}" dt="2024-12-14T17:42:52.432" v="417" actId="1076"/>
          <ac:spMkLst>
            <pc:docMk/>
            <pc:sldMk cId="3498723315" sldId="280"/>
            <ac:spMk id="5" creationId="{E51283A5-F1ED-EB54-1462-C9EC658AEC8D}"/>
          </ac:spMkLst>
        </pc:spChg>
      </pc:sldChg>
      <pc:sldChg chg="modSp add mod ord">
        <pc:chgData name="Judith Acreman" userId="8a3c6e31d9a942e3" providerId="LiveId" clId="{D758CFB3-2A5D-4F63-924A-6356F50CDEBF}" dt="2024-12-14T22:47:22.578" v="671"/>
        <pc:sldMkLst>
          <pc:docMk/>
          <pc:sldMk cId="576974343" sldId="281"/>
        </pc:sldMkLst>
        <pc:spChg chg="mod">
          <ac:chgData name="Judith Acreman" userId="8a3c6e31d9a942e3" providerId="LiveId" clId="{D758CFB3-2A5D-4F63-924A-6356F50CDEBF}" dt="2024-12-14T18:18:37.682" v="560" actId="14100"/>
          <ac:spMkLst>
            <pc:docMk/>
            <pc:sldMk cId="576974343" sldId="281"/>
            <ac:spMk id="3" creationId="{173EA3ED-B293-AAED-8085-8232FC847C4A}"/>
          </ac:spMkLst>
        </pc:spChg>
        <pc:spChg chg="mod">
          <ac:chgData name="Judith Acreman" userId="8a3c6e31d9a942e3" providerId="LiveId" clId="{D758CFB3-2A5D-4F63-924A-6356F50CDEBF}" dt="2024-12-14T18:14:19.068" v="462" actId="20577"/>
          <ac:spMkLst>
            <pc:docMk/>
            <pc:sldMk cId="576974343" sldId="281"/>
            <ac:spMk id="4" creationId="{B4847C9C-9934-02BF-6796-D89DE0D21CED}"/>
          </ac:spMkLst>
        </pc:spChg>
      </pc:sldChg>
      <pc:sldChg chg="modSp add mod">
        <pc:chgData name="Judith Acreman" userId="8a3c6e31d9a942e3" providerId="LiveId" clId="{D758CFB3-2A5D-4F63-924A-6356F50CDEBF}" dt="2024-12-14T22:49:57.058" v="681" actId="6549"/>
        <pc:sldMkLst>
          <pc:docMk/>
          <pc:sldMk cId="1973754227" sldId="282"/>
        </pc:sldMkLst>
        <pc:spChg chg="mod">
          <ac:chgData name="Judith Acreman" userId="8a3c6e31d9a942e3" providerId="LiveId" clId="{D758CFB3-2A5D-4F63-924A-6356F50CDEBF}" dt="2024-12-14T22:49:29.238" v="675" actId="14100"/>
          <ac:spMkLst>
            <pc:docMk/>
            <pc:sldMk cId="1973754227" sldId="282"/>
            <ac:spMk id="3" creationId="{6EDBCBE5-5D89-F33E-E990-9F6CD560011B}"/>
          </ac:spMkLst>
        </pc:spChg>
        <pc:spChg chg="mod">
          <ac:chgData name="Judith Acreman" userId="8a3c6e31d9a942e3" providerId="LiveId" clId="{D758CFB3-2A5D-4F63-924A-6356F50CDEBF}" dt="2024-12-14T22:49:57.058" v="681" actId="6549"/>
          <ac:spMkLst>
            <pc:docMk/>
            <pc:sldMk cId="1973754227" sldId="282"/>
            <ac:spMk id="4" creationId="{89A92898-7E3A-700D-0EE0-B7F09FCE94ED}"/>
          </ac:spMkLst>
        </pc:spChg>
      </pc:sldChg>
      <pc:sldChg chg="modSp add mod">
        <pc:chgData name="Judith Acreman" userId="8a3c6e31d9a942e3" providerId="LiveId" clId="{D758CFB3-2A5D-4F63-924A-6356F50CDEBF}" dt="2024-12-14T18:27:21.364" v="656" actId="6549"/>
        <pc:sldMkLst>
          <pc:docMk/>
          <pc:sldMk cId="2621528430" sldId="283"/>
        </pc:sldMkLst>
        <pc:spChg chg="mod">
          <ac:chgData name="Judith Acreman" userId="8a3c6e31d9a942e3" providerId="LiveId" clId="{D758CFB3-2A5D-4F63-924A-6356F50CDEBF}" dt="2024-12-14T18:27:21.364" v="656" actId="6549"/>
          <ac:spMkLst>
            <pc:docMk/>
            <pc:sldMk cId="2621528430" sldId="283"/>
            <ac:spMk id="3" creationId="{807F18EA-57B5-9A3D-FDF2-0E2F1CDB685E}"/>
          </ac:spMkLst>
        </pc:spChg>
        <pc:spChg chg="mod">
          <ac:chgData name="Judith Acreman" userId="8a3c6e31d9a942e3" providerId="LiveId" clId="{D758CFB3-2A5D-4F63-924A-6356F50CDEBF}" dt="2024-12-14T18:26:16.915" v="623" actId="20577"/>
          <ac:spMkLst>
            <pc:docMk/>
            <pc:sldMk cId="2621528430" sldId="283"/>
            <ac:spMk id="4" creationId="{DE020905-90C0-F4A9-C428-10A0F4FEF5F5}"/>
          </ac:spMkLst>
        </pc:spChg>
      </pc:sldChg>
      <pc:sldChg chg="modSp add mod">
        <pc:chgData name="Judith Acreman" userId="8a3c6e31d9a942e3" providerId="LiveId" clId="{D758CFB3-2A5D-4F63-924A-6356F50CDEBF}" dt="2024-12-14T18:29:04.413" v="669" actId="57"/>
        <pc:sldMkLst>
          <pc:docMk/>
          <pc:sldMk cId="1188319325" sldId="284"/>
        </pc:sldMkLst>
        <pc:spChg chg="mod">
          <ac:chgData name="Judith Acreman" userId="8a3c6e31d9a942e3" providerId="LiveId" clId="{D758CFB3-2A5D-4F63-924A-6356F50CDEBF}" dt="2024-12-14T18:29:04.413" v="669" actId="57"/>
          <ac:spMkLst>
            <pc:docMk/>
            <pc:sldMk cId="1188319325" sldId="284"/>
            <ac:spMk id="3" creationId="{25F3E8C9-8D8A-6362-B21A-1C7056AA0997}"/>
          </ac:spMkLst>
        </pc:spChg>
        <pc:spChg chg="mod">
          <ac:chgData name="Judith Acreman" userId="8a3c6e31d9a942e3" providerId="LiveId" clId="{D758CFB3-2A5D-4F63-924A-6356F50CDEBF}" dt="2024-12-14T18:28:01.439" v="664" actId="6549"/>
          <ac:spMkLst>
            <pc:docMk/>
            <pc:sldMk cId="1188319325" sldId="284"/>
            <ac:spMk id="4" creationId="{BF110C07-E1A2-87E0-826D-67283D21C83F}"/>
          </ac:spMkLst>
        </pc:spChg>
      </pc:sldChg>
      <pc:sldChg chg="modSp add mod">
        <pc:chgData name="Judith Acreman" userId="8a3c6e31d9a942e3" providerId="LiveId" clId="{D758CFB3-2A5D-4F63-924A-6356F50CDEBF}" dt="2024-12-14T22:50:27.248" v="690" actId="14100"/>
        <pc:sldMkLst>
          <pc:docMk/>
          <pc:sldMk cId="4195442399" sldId="285"/>
        </pc:sldMkLst>
        <pc:spChg chg="mod">
          <ac:chgData name="Judith Acreman" userId="8a3c6e31d9a942e3" providerId="LiveId" clId="{D758CFB3-2A5D-4F63-924A-6356F50CDEBF}" dt="2024-12-14T22:50:27.248" v="690" actId="14100"/>
          <ac:spMkLst>
            <pc:docMk/>
            <pc:sldMk cId="4195442399" sldId="285"/>
            <ac:spMk id="3" creationId="{2ECEBE27-2A88-98B7-A3E8-DFF9E0E589AF}"/>
          </ac:spMkLst>
        </pc:spChg>
        <pc:spChg chg="mod">
          <ac:chgData name="Judith Acreman" userId="8a3c6e31d9a942e3" providerId="LiveId" clId="{D758CFB3-2A5D-4F63-924A-6356F50CDEBF}" dt="2024-12-14T22:50:18.894" v="689" actId="20577"/>
          <ac:spMkLst>
            <pc:docMk/>
            <pc:sldMk cId="4195442399" sldId="285"/>
            <ac:spMk id="4" creationId="{86B7FC76-DE51-FAF5-3ACA-A854F78DCEEB}"/>
          </ac:spMkLst>
        </pc:spChg>
      </pc:sldChg>
      <pc:sldMasterChg chg="setBg modSldLayout">
        <pc:chgData name="Judith Acreman" userId="8a3c6e31d9a942e3" providerId="LiveId" clId="{D758CFB3-2A5D-4F63-924A-6356F50CDEBF}" dt="2024-12-13T17:09:35.538" v="193"/>
        <pc:sldMasterMkLst>
          <pc:docMk/>
          <pc:sldMasterMk cId="4095366508" sldId="2147483648"/>
        </pc:sldMasterMkLst>
        <pc:sldLayoutChg chg="setBg">
          <pc:chgData name="Judith Acreman" userId="8a3c6e31d9a942e3" providerId="LiveId" clId="{D758CFB3-2A5D-4F63-924A-6356F50CDEBF}" dt="2024-12-13T17:09:35.538" v="193"/>
          <pc:sldLayoutMkLst>
            <pc:docMk/>
            <pc:sldMasterMk cId="4095366508" sldId="2147483648"/>
            <pc:sldLayoutMk cId="2687349275" sldId="2147483649"/>
          </pc:sldLayoutMkLst>
        </pc:sldLayoutChg>
        <pc:sldLayoutChg chg="setBg">
          <pc:chgData name="Judith Acreman" userId="8a3c6e31d9a942e3" providerId="LiveId" clId="{D758CFB3-2A5D-4F63-924A-6356F50CDEBF}" dt="2024-12-13T17:09:35.538" v="193"/>
          <pc:sldLayoutMkLst>
            <pc:docMk/>
            <pc:sldMasterMk cId="4095366508" sldId="2147483648"/>
            <pc:sldLayoutMk cId="1484099780" sldId="2147483650"/>
          </pc:sldLayoutMkLst>
        </pc:sldLayoutChg>
        <pc:sldLayoutChg chg="setBg">
          <pc:chgData name="Judith Acreman" userId="8a3c6e31d9a942e3" providerId="LiveId" clId="{D758CFB3-2A5D-4F63-924A-6356F50CDEBF}" dt="2024-12-13T17:09:35.538" v="193"/>
          <pc:sldLayoutMkLst>
            <pc:docMk/>
            <pc:sldMasterMk cId="4095366508" sldId="2147483648"/>
            <pc:sldLayoutMk cId="1890075380" sldId="2147483651"/>
          </pc:sldLayoutMkLst>
        </pc:sldLayoutChg>
        <pc:sldLayoutChg chg="setBg">
          <pc:chgData name="Judith Acreman" userId="8a3c6e31d9a942e3" providerId="LiveId" clId="{D758CFB3-2A5D-4F63-924A-6356F50CDEBF}" dt="2024-12-13T17:09:35.538" v="193"/>
          <pc:sldLayoutMkLst>
            <pc:docMk/>
            <pc:sldMasterMk cId="4095366508" sldId="2147483648"/>
            <pc:sldLayoutMk cId="3520568938" sldId="2147483652"/>
          </pc:sldLayoutMkLst>
        </pc:sldLayoutChg>
        <pc:sldLayoutChg chg="setBg">
          <pc:chgData name="Judith Acreman" userId="8a3c6e31d9a942e3" providerId="LiveId" clId="{D758CFB3-2A5D-4F63-924A-6356F50CDEBF}" dt="2024-12-13T17:09:35.538" v="193"/>
          <pc:sldLayoutMkLst>
            <pc:docMk/>
            <pc:sldMasterMk cId="4095366508" sldId="2147483648"/>
            <pc:sldLayoutMk cId="218845721" sldId="2147483653"/>
          </pc:sldLayoutMkLst>
        </pc:sldLayoutChg>
        <pc:sldLayoutChg chg="setBg">
          <pc:chgData name="Judith Acreman" userId="8a3c6e31d9a942e3" providerId="LiveId" clId="{D758CFB3-2A5D-4F63-924A-6356F50CDEBF}" dt="2024-12-13T17:09:35.538" v="193"/>
          <pc:sldLayoutMkLst>
            <pc:docMk/>
            <pc:sldMasterMk cId="4095366508" sldId="2147483648"/>
            <pc:sldLayoutMk cId="3015297315" sldId="2147483654"/>
          </pc:sldLayoutMkLst>
        </pc:sldLayoutChg>
        <pc:sldLayoutChg chg="setBg">
          <pc:chgData name="Judith Acreman" userId="8a3c6e31d9a942e3" providerId="LiveId" clId="{D758CFB3-2A5D-4F63-924A-6356F50CDEBF}" dt="2024-12-13T17:09:35.538" v="193"/>
          <pc:sldLayoutMkLst>
            <pc:docMk/>
            <pc:sldMasterMk cId="4095366508" sldId="2147483648"/>
            <pc:sldLayoutMk cId="157338292" sldId="2147483655"/>
          </pc:sldLayoutMkLst>
        </pc:sldLayoutChg>
        <pc:sldLayoutChg chg="setBg">
          <pc:chgData name="Judith Acreman" userId="8a3c6e31d9a942e3" providerId="LiveId" clId="{D758CFB3-2A5D-4F63-924A-6356F50CDEBF}" dt="2024-12-13T17:09:35.538" v="193"/>
          <pc:sldLayoutMkLst>
            <pc:docMk/>
            <pc:sldMasterMk cId="4095366508" sldId="2147483648"/>
            <pc:sldLayoutMk cId="2912394867" sldId="2147483656"/>
          </pc:sldLayoutMkLst>
        </pc:sldLayoutChg>
        <pc:sldLayoutChg chg="setBg">
          <pc:chgData name="Judith Acreman" userId="8a3c6e31d9a942e3" providerId="LiveId" clId="{D758CFB3-2A5D-4F63-924A-6356F50CDEBF}" dt="2024-12-13T17:09:35.538" v="193"/>
          <pc:sldLayoutMkLst>
            <pc:docMk/>
            <pc:sldMasterMk cId="4095366508" sldId="2147483648"/>
            <pc:sldLayoutMk cId="2415927273" sldId="2147483657"/>
          </pc:sldLayoutMkLst>
        </pc:sldLayoutChg>
        <pc:sldLayoutChg chg="setBg">
          <pc:chgData name="Judith Acreman" userId="8a3c6e31d9a942e3" providerId="LiveId" clId="{D758CFB3-2A5D-4F63-924A-6356F50CDEBF}" dt="2024-12-13T17:09:35.538" v="193"/>
          <pc:sldLayoutMkLst>
            <pc:docMk/>
            <pc:sldMasterMk cId="4095366508" sldId="2147483648"/>
            <pc:sldLayoutMk cId="468894726" sldId="2147483658"/>
          </pc:sldLayoutMkLst>
        </pc:sldLayoutChg>
        <pc:sldLayoutChg chg="setBg">
          <pc:chgData name="Judith Acreman" userId="8a3c6e31d9a942e3" providerId="LiveId" clId="{D758CFB3-2A5D-4F63-924A-6356F50CDEBF}" dt="2024-12-13T17:09:35.538" v="193"/>
          <pc:sldLayoutMkLst>
            <pc:docMk/>
            <pc:sldMasterMk cId="4095366508" sldId="2147483648"/>
            <pc:sldLayoutMk cId="1291280158"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37685F-EFD4-46EE-87AE-79AA3A1FCC31}" type="datetimeFigureOut">
              <a:rPr lang="en-GB" smtClean="0"/>
              <a:t>14/12/2024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C407F-DAA7-4799-9470-FEF1D4613FAD}" type="slidenum">
              <a:rPr lang="en-GB" smtClean="0"/>
              <a:t>‹#›</a:t>
            </a:fld>
            <a:endParaRPr lang="en-GB"/>
          </a:p>
        </p:txBody>
      </p:sp>
    </p:spTree>
    <p:extLst>
      <p:ext uri="{BB962C8B-B14F-4D97-AF65-F5344CB8AC3E}">
        <p14:creationId xmlns:p14="http://schemas.microsoft.com/office/powerpoint/2010/main" val="3034085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068C407F-DAA7-4799-9470-FEF1D4613FAD}" type="slidenum">
              <a:rPr lang="en-GB" smtClean="0"/>
              <a:t>1</a:t>
            </a:fld>
            <a:endParaRPr lang="en-GB"/>
          </a:p>
        </p:txBody>
      </p:sp>
    </p:spTree>
    <p:extLst>
      <p:ext uri="{BB962C8B-B14F-4D97-AF65-F5344CB8AC3E}">
        <p14:creationId xmlns:p14="http://schemas.microsoft.com/office/powerpoint/2010/main" val="2921095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A8F698-638F-5256-DE40-21676524D80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4217597-37F8-B3D4-FAF1-516571FD671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818B472-28FE-9AD5-A208-D5349BCA0EE0}"/>
              </a:ext>
            </a:extLst>
          </p:cNvPr>
          <p:cNvSpPr>
            <a:spLocks noGrp="1"/>
          </p:cNvSpPr>
          <p:nvPr>
            <p:ph type="body" idx="1"/>
          </p:nvPr>
        </p:nvSpPr>
        <p:spPr/>
        <p:txBody>
          <a:bodyPr/>
          <a:lstStyle/>
          <a:p>
            <a:pPr marL="0" indent="0">
              <a:buFont typeface="Arial" panose="020B0604020202020204" pitchFamily="34" charset="0"/>
              <a:buNone/>
            </a:pPr>
            <a:endParaRPr lang="en-GB" sz="1400" b="1" dirty="0"/>
          </a:p>
        </p:txBody>
      </p:sp>
      <p:sp>
        <p:nvSpPr>
          <p:cNvPr id="4" name="Slide Number Placeholder 3">
            <a:extLst>
              <a:ext uri="{FF2B5EF4-FFF2-40B4-BE49-F238E27FC236}">
                <a16:creationId xmlns:a16="http://schemas.microsoft.com/office/drawing/2014/main" id="{43196B48-DB7F-D884-6F0D-2306D388DFEE}"/>
              </a:ext>
            </a:extLst>
          </p:cNvPr>
          <p:cNvSpPr>
            <a:spLocks noGrp="1"/>
          </p:cNvSpPr>
          <p:nvPr>
            <p:ph type="sldNum" sz="quarter" idx="5"/>
          </p:nvPr>
        </p:nvSpPr>
        <p:spPr/>
        <p:txBody>
          <a:bodyPr/>
          <a:lstStyle/>
          <a:p>
            <a:fld id="{068C407F-DAA7-4799-9470-FEF1D4613FAD}" type="slidenum">
              <a:rPr lang="en-GB" smtClean="0"/>
              <a:t>10</a:t>
            </a:fld>
            <a:endParaRPr lang="en-GB"/>
          </a:p>
        </p:txBody>
      </p:sp>
    </p:spTree>
    <p:extLst>
      <p:ext uri="{BB962C8B-B14F-4D97-AF65-F5344CB8AC3E}">
        <p14:creationId xmlns:p14="http://schemas.microsoft.com/office/powerpoint/2010/main" val="695534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400" b="1" dirty="0"/>
          </a:p>
        </p:txBody>
      </p:sp>
      <p:sp>
        <p:nvSpPr>
          <p:cNvPr id="4" name="Slide Number Placeholder 3"/>
          <p:cNvSpPr>
            <a:spLocks noGrp="1"/>
          </p:cNvSpPr>
          <p:nvPr>
            <p:ph type="sldNum" sz="quarter" idx="5"/>
          </p:nvPr>
        </p:nvSpPr>
        <p:spPr/>
        <p:txBody>
          <a:bodyPr/>
          <a:lstStyle/>
          <a:p>
            <a:fld id="{068C407F-DAA7-4799-9470-FEF1D4613FAD}" type="slidenum">
              <a:rPr lang="en-GB" smtClean="0"/>
              <a:t>2</a:t>
            </a:fld>
            <a:endParaRPr lang="en-GB"/>
          </a:p>
        </p:txBody>
      </p:sp>
    </p:spTree>
    <p:extLst>
      <p:ext uri="{BB962C8B-B14F-4D97-AF65-F5344CB8AC3E}">
        <p14:creationId xmlns:p14="http://schemas.microsoft.com/office/powerpoint/2010/main" val="2991017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sz="1400" b="1" i="1" dirty="0"/>
          </a:p>
        </p:txBody>
      </p:sp>
      <p:sp>
        <p:nvSpPr>
          <p:cNvPr id="4" name="Slide Number Placeholder 3"/>
          <p:cNvSpPr>
            <a:spLocks noGrp="1"/>
          </p:cNvSpPr>
          <p:nvPr>
            <p:ph type="sldNum" sz="quarter" idx="5"/>
          </p:nvPr>
        </p:nvSpPr>
        <p:spPr/>
        <p:txBody>
          <a:bodyPr/>
          <a:lstStyle/>
          <a:p>
            <a:fld id="{068C407F-DAA7-4799-9470-FEF1D4613FAD}" type="slidenum">
              <a:rPr lang="en-GB" smtClean="0"/>
              <a:t>3</a:t>
            </a:fld>
            <a:endParaRPr lang="en-GB"/>
          </a:p>
        </p:txBody>
      </p:sp>
    </p:spTree>
    <p:extLst>
      <p:ext uri="{BB962C8B-B14F-4D97-AF65-F5344CB8AC3E}">
        <p14:creationId xmlns:p14="http://schemas.microsoft.com/office/powerpoint/2010/main" val="22728444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454C0-D2A3-FF85-4919-15760765A93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61A26BE-9DD1-F632-D3A3-61FCF1FFE3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1896B7A-02A7-0CE1-2264-266A9B862944}"/>
              </a:ext>
            </a:extLst>
          </p:cNvPr>
          <p:cNvSpPr>
            <a:spLocks noGrp="1"/>
          </p:cNvSpPr>
          <p:nvPr>
            <p:ph type="body" idx="1"/>
          </p:nvPr>
        </p:nvSpPr>
        <p:spPr/>
        <p:txBody>
          <a:bodyPr/>
          <a:lstStyle/>
          <a:p>
            <a:pPr marL="285750" indent="-285750">
              <a:buFont typeface="Arial" panose="020B0604020202020204" pitchFamily="34" charset="0"/>
              <a:buChar char="•"/>
            </a:pPr>
            <a:endParaRPr lang="en-GB" sz="1400" b="1" i="1" dirty="0"/>
          </a:p>
        </p:txBody>
      </p:sp>
      <p:sp>
        <p:nvSpPr>
          <p:cNvPr id="4" name="Slide Number Placeholder 3">
            <a:extLst>
              <a:ext uri="{FF2B5EF4-FFF2-40B4-BE49-F238E27FC236}">
                <a16:creationId xmlns:a16="http://schemas.microsoft.com/office/drawing/2014/main" id="{20A79B75-926D-2FCF-150F-FA7C380456FA}"/>
              </a:ext>
            </a:extLst>
          </p:cNvPr>
          <p:cNvSpPr>
            <a:spLocks noGrp="1"/>
          </p:cNvSpPr>
          <p:nvPr>
            <p:ph type="sldNum" sz="quarter" idx="5"/>
          </p:nvPr>
        </p:nvSpPr>
        <p:spPr/>
        <p:txBody>
          <a:bodyPr/>
          <a:lstStyle/>
          <a:p>
            <a:fld id="{068C407F-DAA7-4799-9470-FEF1D4613FAD}" type="slidenum">
              <a:rPr lang="en-GB" smtClean="0"/>
              <a:t>4</a:t>
            </a:fld>
            <a:endParaRPr lang="en-GB"/>
          </a:p>
        </p:txBody>
      </p:sp>
    </p:spTree>
    <p:extLst>
      <p:ext uri="{BB962C8B-B14F-4D97-AF65-F5344CB8AC3E}">
        <p14:creationId xmlns:p14="http://schemas.microsoft.com/office/powerpoint/2010/main" val="40963486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068C407F-DAA7-4799-9470-FEF1D4613FAD}" type="slidenum">
              <a:rPr lang="en-GB" smtClean="0"/>
              <a:t>5</a:t>
            </a:fld>
            <a:endParaRPr lang="en-GB"/>
          </a:p>
        </p:txBody>
      </p:sp>
    </p:spTree>
    <p:extLst>
      <p:ext uri="{BB962C8B-B14F-4D97-AF65-F5344CB8AC3E}">
        <p14:creationId xmlns:p14="http://schemas.microsoft.com/office/powerpoint/2010/main" val="520427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0D4CB5-FF0C-0735-6833-FAC9928B28A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345113-F8AA-AAEA-08C4-93C03BDDDC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98EFDC7-E5E9-99A2-9201-A6290CEBE990}"/>
              </a:ext>
            </a:extLst>
          </p:cNvPr>
          <p:cNvSpPr>
            <a:spLocks noGrp="1"/>
          </p:cNvSpPr>
          <p:nvPr>
            <p:ph type="body" idx="1"/>
          </p:nvPr>
        </p:nvSpPr>
        <p:spPr/>
        <p:txBody>
          <a:bodyPr/>
          <a:lstStyle/>
          <a:p>
            <a:pPr marL="0" indent="0">
              <a:buFont typeface="Arial" panose="020B0604020202020204" pitchFamily="34" charset="0"/>
              <a:buNone/>
            </a:pPr>
            <a:endParaRPr lang="en-GB" sz="1400" b="1" dirty="0"/>
          </a:p>
        </p:txBody>
      </p:sp>
      <p:sp>
        <p:nvSpPr>
          <p:cNvPr id="4" name="Slide Number Placeholder 3">
            <a:extLst>
              <a:ext uri="{FF2B5EF4-FFF2-40B4-BE49-F238E27FC236}">
                <a16:creationId xmlns:a16="http://schemas.microsoft.com/office/drawing/2014/main" id="{976F56E4-ACD5-4AAA-CE78-9979CF969470}"/>
              </a:ext>
            </a:extLst>
          </p:cNvPr>
          <p:cNvSpPr>
            <a:spLocks noGrp="1"/>
          </p:cNvSpPr>
          <p:nvPr>
            <p:ph type="sldNum" sz="quarter" idx="5"/>
          </p:nvPr>
        </p:nvSpPr>
        <p:spPr/>
        <p:txBody>
          <a:bodyPr/>
          <a:lstStyle/>
          <a:p>
            <a:fld id="{068C407F-DAA7-4799-9470-FEF1D4613FAD}" type="slidenum">
              <a:rPr lang="en-GB" smtClean="0"/>
              <a:t>6</a:t>
            </a:fld>
            <a:endParaRPr lang="en-GB"/>
          </a:p>
        </p:txBody>
      </p:sp>
    </p:spTree>
    <p:extLst>
      <p:ext uri="{BB962C8B-B14F-4D97-AF65-F5344CB8AC3E}">
        <p14:creationId xmlns:p14="http://schemas.microsoft.com/office/powerpoint/2010/main" val="88834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54B00-890C-D5C5-DBA5-30FE20F1583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4DC597-7D02-6243-D97F-828E7C43843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14C049-CBAB-9696-53E8-AF1FB7D99C53}"/>
              </a:ext>
            </a:extLst>
          </p:cNvPr>
          <p:cNvSpPr>
            <a:spLocks noGrp="1"/>
          </p:cNvSpPr>
          <p:nvPr>
            <p:ph type="body" idx="1"/>
          </p:nvPr>
        </p:nvSpPr>
        <p:spPr/>
        <p:txBody>
          <a:bodyPr/>
          <a:lstStyle/>
          <a:p>
            <a:pPr marL="0" indent="0">
              <a:buFont typeface="Arial" panose="020B0604020202020204" pitchFamily="34" charset="0"/>
              <a:buNone/>
            </a:pPr>
            <a:endParaRPr lang="en-GB" sz="1400" b="1" dirty="0"/>
          </a:p>
        </p:txBody>
      </p:sp>
      <p:sp>
        <p:nvSpPr>
          <p:cNvPr id="4" name="Slide Number Placeholder 3">
            <a:extLst>
              <a:ext uri="{FF2B5EF4-FFF2-40B4-BE49-F238E27FC236}">
                <a16:creationId xmlns:a16="http://schemas.microsoft.com/office/drawing/2014/main" id="{90D12618-AF33-AB5D-E215-38D37F638699}"/>
              </a:ext>
            </a:extLst>
          </p:cNvPr>
          <p:cNvSpPr>
            <a:spLocks noGrp="1"/>
          </p:cNvSpPr>
          <p:nvPr>
            <p:ph type="sldNum" sz="quarter" idx="5"/>
          </p:nvPr>
        </p:nvSpPr>
        <p:spPr/>
        <p:txBody>
          <a:bodyPr/>
          <a:lstStyle/>
          <a:p>
            <a:fld id="{068C407F-DAA7-4799-9470-FEF1D4613FAD}" type="slidenum">
              <a:rPr lang="en-GB" smtClean="0"/>
              <a:t>7</a:t>
            </a:fld>
            <a:endParaRPr lang="en-GB"/>
          </a:p>
        </p:txBody>
      </p:sp>
    </p:spTree>
    <p:extLst>
      <p:ext uri="{BB962C8B-B14F-4D97-AF65-F5344CB8AC3E}">
        <p14:creationId xmlns:p14="http://schemas.microsoft.com/office/powerpoint/2010/main" val="3366846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62D38B-94E7-6822-33D1-5A003665E0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DC568D-7F57-05B3-4F3A-482E72C650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AAC12D-20CF-387E-897B-E9BDF4FA4C2A}"/>
              </a:ext>
            </a:extLst>
          </p:cNvPr>
          <p:cNvSpPr>
            <a:spLocks noGrp="1"/>
          </p:cNvSpPr>
          <p:nvPr>
            <p:ph type="body" idx="1"/>
          </p:nvPr>
        </p:nvSpPr>
        <p:spPr/>
        <p:txBody>
          <a:bodyPr/>
          <a:lstStyle/>
          <a:p>
            <a:pPr marL="0" indent="0">
              <a:buFont typeface="Arial" panose="020B0604020202020204" pitchFamily="34" charset="0"/>
              <a:buNone/>
            </a:pPr>
            <a:endParaRPr lang="en-GB" sz="1400" b="1" dirty="0"/>
          </a:p>
        </p:txBody>
      </p:sp>
      <p:sp>
        <p:nvSpPr>
          <p:cNvPr id="4" name="Slide Number Placeholder 3">
            <a:extLst>
              <a:ext uri="{FF2B5EF4-FFF2-40B4-BE49-F238E27FC236}">
                <a16:creationId xmlns:a16="http://schemas.microsoft.com/office/drawing/2014/main" id="{43590FFF-99FD-E6CF-4F86-FE54E585A883}"/>
              </a:ext>
            </a:extLst>
          </p:cNvPr>
          <p:cNvSpPr>
            <a:spLocks noGrp="1"/>
          </p:cNvSpPr>
          <p:nvPr>
            <p:ph type="sldNum" sz="quarter" idx="5"/>
          </p:nvPr>
        </p:nvSpPr>
        <p:spPr/>
        <p:txBody>
          <a:bodyPr/>
          <a:lstStyle/>
          <a:p>
            <a:fld id="{068C407F-DAA7-4799-9470-FEF1D4613FAD}" type="slidenum">
              <a:rPr lang="en-GB" smtClean="0"/>
              <a:t>8</a:t>
            </a:fld>
            <a:endParaRPr lang="en-GB"/>
          </a:p>
        </p:txBody>
      </p:sp>
    </p:spTree>
    <p:extLst>
      <p:ext uri="{BB962C8B-B14F-4D97-AF65-F5344CB8AC3E}">
        <p14:creationId xmlns:p14="http://schemas.microsoft.com/office/powerpoint/2010/main" val="2038198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C2BFE3-F341-3408-26D0-45C359AD95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4CF5EB-4437-AEE3-1517-294E10C5D8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3655552-F14F-71BA-6BEF-EC626AA83CF9}"/>
              </a:ext>
            </a:extLst>
          </p:cNvPr>
          <p:cNvSpPr>
            <a:spLocks noGrp="1"/>
          </p:cNvSpPr>
          <p:nvPr>
            <p:ph type="body" idx="1"/>
          </p:nvPr>
        </p:nvSpPr>
        <p:spPr/>
        <p:txBody>
          <a:bodyPr/>
          <a:lstStyle/>
          <a:p>
            <a:pPr marL="0" indent="0">
              <a:buFont typeface="Arial" panose="020B0604020202020204" pitchFamily="34" charset="0"/>
              <a:buNone/>
            </a:pPr>
            <a:endParaRPr lang="en-GB" sz="1400" b="1" dirty="0"/>
          </a:p>
        </p:txBody>
      </p:sp>
      <p:sp>
        <p:nvSpPr>
          <p:cNvPr id="4" name="Slide Number Placeholder 3">
            <a:extLst>
              <a:ext uri="{FF2B5EF4-FFF2-40B4-BE49-F238E27FC236}">
                <a16:creationId xmlns:a16="http://schemas.microsoft.com/office/drawing/2014/main" id="{B919FD6F-EE45-99A0-471A-56596AAD6233}"/>
              </a:ext>
            </a:extLst>
          </p:cNvPr>
          <p:cNvSpPr>
            <a:spLocks noGrp="1"/>
          </p:cNvSpPr>
          <p:nvPr>
            <p:ph type="sldNum" sz="quarter" idx="5"/>
          </p:nvPr>
        </p:nvSpPr>
        <p:spPr/>
        <p:txBody>
          <a:bodyPr/>
          <a:lstStyle/>
          <a:p>
            <a:fld id="{068C407F-DAA7-4799-9470-FEF1D4613FAD}" type="slidenum">
              <a:rPr lang="en-GB" smtClean="0"/>
              <a:t>9</a:t>
            </a:fld>
            <a:endParaRPr lang="en-GB"/>
          </a:p>
        </p:txBody>
      </p:sp>
    </p:spTree>
    <p:extLst>
      <p:ext uri="{BB962C8B-B14F-4D97-AF65-F5344CB8AC3E}">
        <p14:creationId xmlns:p14="http://schemas.microsoft.com/office/powerpoint/2010/main" val="1211006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00F46-E45F-968F-5FF0-BF7788E153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6101AFB-2DF0-4B3D-2932-00DBDC92DC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DF031BA-C930-F24D-20DC-6FE8260738C3}"/>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5" name="Footer Placeholder 4">
            <a:extLst>
              <a:ext uri="{FF2B5EF4-FFF2-40B4-BE49-F238E27FC236}">
                <a16:creationId xmlns:a16="http://schemas.microsoft.com/office/drawing/2014/main" id="{FC143421-099F-86C6-807D-9567CED746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134F5C-DDF6-D653-3EDA-6F073CF019E9}"/>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268734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9E73F-A4B5-BFDB-E119-53403A7422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AF91B9-7665-FF57-FED6-EE495A4CEC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27BD12-F10B-B333-F9EB-07837E24F7F6}"/>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5" name="Footer Placeholder 4">
            <a:extLst>
              <a:ext uri="{FF2B5EF4-FFF2-40B4-BE49-F238E27FC236}">
                <a16:creationId xmlns:a16="http://schemas.microsoft.com/office/drawing/2014/main" id="{677B29CF-64B2-A6CF-5022-63469BEC87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D061CC-CF31-C682-E823-5BAD8DDD558D}"/>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468894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0BACA-307A-C8FC-5B34-BFB9DAD7D4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023AD8-26E6-7865-F4F9-F1F30E9246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DE0504-B0B4-034E-DC34-242D789A942E}"/>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5" name="Footer Placeholder 4">
            <a:extLst>
              <a:ext uri="{FF2B5EF4-FFF2-40B4-BE49-F238E27FC236}">
                <a16:creationId xmlns:a16="http://schemas.microsoft.com/office/drawing/2014/main" id="{42D6BD52-EB17-6120-E79F-CCE56AA3734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357F88-B1CC-24DB-6D8F-C74E1C7D11D3}"/>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129128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85413-1932-9FD0-2203-C101FC8FB12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0C9E5A2-5BA4-A9BF-085D-9EB75410365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D64C61-BE4F-750A-4667-72AA59A8D0EC}"/>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5" name="Footer Placeholder 4">
            <a:extLst>
              <a:ext uri="{FF2B5EF4-FFF2-40B4-BE49-F238E27FC236}">
                <a16:creationId xmlns:a16="http://schemas.microsoft.com/office/drawing/2014/main" id="{EAA9F159-88A2-B4C3-AB22-76F8AF20EA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2DDD4E-49D2-614F-8C97-5FE9999730B0}"/>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1484099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EDFE-44B5-4D87-713A-8554999D41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DE6B3C2-4669-55F6-C3C0-D0A0B9F01F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4EE212-6237-11B3-E92D-E99771C1CD19}"/>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5" name="Footer Placeholder 4">
            <a:extLst>
              <a:ext uri="{FF2B5EF4-FFF2-40B4-BE49-F238E27FC236}">
                <a16:creationId xmlns:a16="http://schemas.microsoft.com/office/drawing/2014/main" id="{E3D919AB-028F-A131-54FF-7623707C83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3E1A5A5-9F78-FFB1-D521-37C368A321BE}"/>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1890075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4632D-1203-8AF6-AD3A-25CDABD2D7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CC212CF-F90B-BC91-91C7-B0116C0CC9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D444F0C-C229-65CB-2F73-CD42902CFF0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79995C1-020D-2CB1-18E7-CDD7EF200BA1}"/>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6" name="Footer Placeholder 5">
            <a:extLst>
              <a:ext uri="{FF2B5EF4-FFF2-40B4-BE49-F238E27FC236}">
                <a16:creationId xmlns:a16="http://schemas.microsoft.com/office/drawing/2014/main" id="{E934A073-FCBD-8879-69FD-8685D83551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67E70A-2155-7B04-7460-4245D9D8FF6E}"/>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3520568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AA0E9-CDD7-82CF-CE53-7F81A939FC3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821FE7-42DA-94F5-73B3-802878C097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AF90465-A76A-C18F-C4DE-897ED84D49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C75F12-DFA0-B112-426E-AAB58ED0C3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0D037E-4D59-050D-69CF-8EC2C00CE5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EBAE756-38EA-4201-EA52-E5E4F7E045B9}"/>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8" name="Footer Placeholder 7">
            <a:extLst>
              <a:ext uri="{FF2B5EF4-FFF2-40B4-BE49-F238E27FC236}">
                <a16:creationId xmlns:a16="http://schemas.microsoft.com/office/drawing/2014/main" id="{7BFDB57A-E90D-B40C-C81F-9E8120CFBF6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0F8D5F6-8B1A-FF9E-957B-F1CA2361B5B1}"/>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218845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C8C9D-66F3-2B61-A539-CBE717E6BFC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F6F0958-4B84-9347-BFE1-950AC52D343D}"/>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4" name="Footer Placeholder 3">
            <a:extLst>
              <a:ext uri="{FF2B5EF4-FFF2-40B4-BE49-F238E27FC236}">
                <a16:creationId xmlns:a16="http://schemas.microsoft.com/office/drawing/2014/main" id="{60542A80-66B5-8896-08FD-0BB01D52ACE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A15A96B-227D-05F8-4486-9D16B5F0E518}"/>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301529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0D4807-8A29-B131-BAB1-294FB64E9CBF}"/>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3" name="Footer Placeholder 2">
            <a:extLst>
              <a:ext uri="{FF2B5EF4-FFF2-40B4-BE49-F238E27FC236}">
                <a16:creationId xmlns:a16="http://schemas.microsoft.com/office/drawing/2014/main" id="{9B8DFEB8-ED89-D197-9908-BD14605C64D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2C15A22-BDBF-5400-3E33-28FB87E63EC6}"/>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157338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D9597-5818-4CDE-8DF6-DA158C6F85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A1D24CD-4F10-D1FB-702C-C7ACCE45A7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28D877-BB47-47B0-D639-EF4D46E8B7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1ABA6B-E922-8829-1C96-039DBB1A2D31}"/>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6" name="Footer Placeholder 5">
            <a:extLst>
              <a:ext uri="{FF2B5EF4-FFF2-40B4-BE49-F238E27FC236}">
                <a16:creationId xmlns:a16="http://schemas.microsoft.com/office/drawing/2014/main" id="{A530F5FF-7988-4061-7117-7CA8D79CA9C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072E5B-5A9C-419E-8B47-9CF6B15E623E}"/>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2912394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4FAC5-EE98-508F-0B53-2890F49733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05CBB81-1BF4-E96C-4631-2B99BA6CFD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9AA63DA-9C0C-C4AD-9FF4-660C4022B4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3793E1-A3C1-7EA0-20FA-1F5F8B476F81}"/>
              </a:ext>
            </a:extLst>
          </p:cNvPr>
          <p:cNvSpPr>
            <a:spLocks noGrp="1"/>
          </p:cNvSpPr>
          <p:nvPr>
            <p:ph type="dt" sz="half" idx="10"/>
          </p:nvPr>
        </p:nvSpPr>
        <p:spPr/>
        <p:txBody>
          <a:bodyPr/>
          <a:lstStyle/>
          <a:p>
            <a:fld id="{8D71EF1C-1E10-495D-A57B-FEBA05BDF879}" type="datetimeFigureOut">
              <a:rPr lang="en-GB" smtClean="0"/>
              <a:t>14/12/2024</a:t>
            </a:fld>
            <a:endParaRPr lang="en-GB"/>
          </a:p>
        </p:txBody>
      </p:sp>
      <p:sp>
        <p:nvSpPr>
          <p:cNvPr id="6" name="Footer Placeholder 5">
            <a:extLst>
              <a:ext uri="{FF2B5EF4-FFF2-40B4-BE49-F238E27FC236}">
                <a16:creationId xmlns:a16="http://schemas.microsoft.com/office/drawing/2014/main" id="{3874843C-EF6F-8F28-EA6D-39DFE57DDF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A67939-5EA8-DCB5-7860-D0DDDA5CFFEB}"/>
              </a:ext>
            </a:extLst>
          </p:cNvPr>
          <p:cNvSpPr>
            <a:spLocks noGrp="1"/>
          </p:cNvSpPr>
          <p:nvPr>
            <p:ph type="sldNum" sz="quarter" idx="12"/>
          </p:nvPr>
        </p:nvSpPr>
        <p:spPr/>
        <p:txBody>
          <a:bodyPr/>
          <a:lstStyle/>
          <a:p>
            <a:fld id="{6C90B4B6-692E-42D5-8F8B-A96D86C1D1E4}" type="slidenum">
              <a:rPr lang="en-GB" smtClean="0"/>
              <a:t>‹#›</a:t>
            </a:fld>
            <a:endParaRPr lang="en-GB"/>
          </a:p>
        </p:txBody>
      </p:sp>
    </p:spTree>
    <p:extLst>
      <p:ext uri="{BB962C8B-B14F-4D97-AF65-F5344CB8AC3E}">
        <p14:creationId xmlns:p14="http://schemas.microsoft.com/office/powerpoint/2010/main" val="2415927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9000"/>
            <a:lum/>
          </a:blip>
          <a:srcRect/>
          <a:stretch>
            <a:fillRect t="-39000" b="-3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42A172-64C1-07E0-0BDA-C391E9A24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50F8B0-B368-9A38-0011-20AC1D0CD5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538F550-63F0-1BA2-5462-55813791B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71EF1C-1E10-495D-A57B-FEBA05BDF879}" type="datetimeFigureOut">
              <a:rPr lang="en-GB" smtClean="0"/>
              <a:t>14/12/2024</a:t>
            </a:fld>
            <a:endParaRPr lang="en-GB"/>
          </a:p>
        </p:txBody>
      </p:sp>
      <p:sp>
        <p:nvSpPr>
          <p:cNvPr id="5" name="Footer Placeholder 4">
            <a:extLst>
              <a:ext uri="{FF2B5EF4-FFF2-40B4-BE49-F238E27FC236}">
                <a16:creationId xmlns:a16="http://schemas.microsoft.com/office/drawing/2014/main" id="{8A660356-A904-71A4-0F75-16AF31E297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8A77DC-A14C-4D6E-1A35-96EFE4857D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90B4B6-692E-42D5-8F8B-A96D86C1D1E4}" type="slidenum">
              <a:rPr lang="en-GB" smtClean="0"/>
              <a:t>‹#›</a:t>
            </a:fld>
            <a:endParaRPr lang="en-GB"/>
          </a:p>
        </p:txBody>
      </p:sp>
    </p:spTree>
    <p:extLst>
      <p:ext uri="{BB962C8B-B14F-4D97-AF65-F5344CB8AC3E}">
        <p14:creationId xmlns:p14="http://schemas.microsoft.com/office/powerpoint/2010/main" val="4095366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John%2010%3A1-5%3B%207-16%20&amp;version=NIV#fen-NIV-26491a"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John%2010%3A%2026-30%20&amp;version=NIV#fen-NIV-26511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3C06B-C9B0-095B-4027-08DDC138777D}"/>
              </a:ext>
            </a:extLst>
          </p:cNvPr>
          <p:cNvSpPr>
            <a:spLocks noGrp="1"/>
          </p:cNvSpPr>
          <p:nvPr>
            <p:ph type="ctrTitle"/>
          </p:nvPr>
        </p:nvSpPr>
        <p:spPr>
          <a:xfrm>
            <a:off x="1524000" y="5425440"/>
            <a:ext cx="9144000" cy="767397"/>
          </a:xfrm>
        </p:spPr>
        <p:txBody>
          <a:bodyPr>
            <a:normAutofit/>
          </a:bodyPr>
          <a:lstStyle/>
          <a:p>
            <a:r>
              <a:rPr lang="en-GB" sz="4800" b="1" dirty="0">
                <a:solidFill>
                  <a:srgbClr val="92D050"/>
                </a:solidFill>
              </a:rPr>
              <a:t>“The </a:t>
            </a:r>
            <a:r>
              <a:rPr lang="en-GB" sz="4800" b="1" i="1" dirty="0">
                <a:solidFill>
                  <a:srgbClr val="92D050"/>
                </a:solidFill>
              </a:rPr>
              <a:t>I AM’s </a:t>
            </a:r>
            <a:r>
              <a:rPr lang="en-GB" sz="4800" b="1" dirty="0">
                <a:solidFill>
                  <a:srgbClr val="92D050"/>
                </a:solidFill>
              </a:rPr>
              <a:t>of Jesus” </a:t>
            </a:r>
            <a:r>
              <a:rPr lang="en-GB" sz="4800" b="1" i="1" dirty="0">
                <a:solidFill>
                  <a:srgbClr val="92D050"/>
                </a:solidFill>
              </a:rPr>
              <a:t>(series)</a:t>
            </a:r>
            <a:endParaRPr lang="en-GB" sz="4400" b="1" i="1" dirty="0">
              <a:solidFill>
                <a:srgbClr val="92D050"/>
              </a:solidFill>
            </a:endParaRPr>
          </a:p>
        </p:txBody>
      </p:sp>
      <p:sp>
        <p:nvSpPr>
          <p:cNvPr id="3" name="Subtitle 2">
            <a:extLst>
              <a:ext uri="{FF2B5EF4-FFF2-40B4-BE49-F238E27FC236}">
                <a16:creationId xmlns:a16="http://schemas.microsoft.com/office/drawing/2014/main" id="{F1EF80C8-B6F6-A678-D5F6-7107B4404DBE}"/>
              </a:ext>
            </a:extLst>
          </p:cNvPr>
          <p:cNvSpPr>
            <a:spLocks noGrp="1"/>
          </p:cNvSpPr>
          <p:nvPr>
            <p:ph type="subTitle" idx="1"/>
          </p:nvPr>
        </p:nvSpPr>
        <p:spPr>
          <a:xfrm>
            <a:off x="1524000" y="81280"/>
            <a:ext cx="9144000" cy="1671320"/>
          </a:xfrm>
        </p:spPr>
        <p:txBody>
          <a:bodyPr>
            <a:normAutofit fontScale="92500"/>
          </a:bodyPr>
          <a:lstStyle/>
          <a:p>
            <a:r>
              <a:rPr lang="en-GB" sz="6000" dirty="0">
                <a:solidFill>
                  <a:srgbClr val="0000FF"/>
                </a:solidFill>
              </a:rPr>
              <a:t>“I AM the Good Shepherd”</a:t>
            </a:r>
          </a:p>
          <a:p>
            <a:r>
              <a:rPr lang="en-GB" sz="3200">
                <a:solidFill>
                  <a:srgbClr val="0000FF"/>
                </a:solidFill>
              </a:rPr>
              <a:t>       by </a:t>
            </a:r>
            <a:r>
              <a:rPr lang="en-GB" sz="3200" dirty="0">
                <a:solidFill>
                  <a:srgbClr val="0000FF"/>
                </a:solidFill>
              </a:rPr>
              <a:t>Judith Acreman	                     15</a:t>
            </a:r>
            <a:r>
              <a:rPr lang="en-GB" sz="3200" baseline="30000" dirty="0">
                <a:solidFill>
                  <a:srgbClr val="0000FF"/>
                </a:solidFill>
              </a:rPr>
              <a:t>th</a:t>
            </a:r>
            <a:r>
              <a:rPr lang="en-GB" sz="3200" dirty="0">
                <a:solidFill>
                  <a:srgbClr val="0000FF"/>
                </a:solidFill>
              </a:rPr>
              <a:t> December 2024</a:t>
            </a:r>
          </a:p>
        </p:txBody>
      </p:sp>
    </p:spTree>
    <p:extLst>
      <p:ext uri="{BB962C8B-B14F-4D97-AF65-F5344CB8AC3E}">
        <p14:creationId xmlns:p14="http://schemas.microsoft.com/office/powerpoint/2010/main" val="2701745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D4B79E-D0EF-8180-FC97-9C07BECE6D2B}"/>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5F3E8C9-8D8A-6362-B21A-1C7056AA0997}"/>
              </a:ext>
            </a:extLst>
          </p:cNvPr>
          <p:cNvSpPr>
            <a:spLocks noGrp="1"/>
          </p:cNvSpPr>
          <p:nvPr>
            <p:ph type="subTitle" idx="1"/>
          </p:nvPr>
        </p:nvSpPr>
        <p:spPr>
          <a:xfrm>
            <a:off x="772160" y="2082800"/>
            <a:ext cx="10769600" cy="4399280"/>
          </a:xfrm>
        </p:spPr>
        <p:txBody>
          <a:bodyPr>
            <a:noAutofit/>
          </a:bodyPr>
          <a:lstStyle/>
          <a:p>
            <a:pPr algn="l"/>
            <a:r>
              <a:rPr lang="en-GB" sz="3200" b="0" i="0" baseline="30000" dirty="0">
                <a:solidFill>
                  <a:srgbClr val="0000FF"/>
                </a:solidFill>
                <a:effectLst/>
              </a:rPr>
              <a:t>31</a:t>
            </a:r>
            <a:r>
              <a:rPr lang="en-GB" sz="3200" b="0" i="0" dirty="0">
                <a:solidFill>
                  <a:srgbClr val="0000FF"/>
                </a:solidFill>
                <a:effectLst/>
              </a:rPr>
              <a:t> “When the Son of Man comes in his glory, and all the angels with him, he will sit on his glorious throne. </a:t>
            </a:r>
          </a:p>
          <a:p>
            <a:pPr algn="l"/>
            <a:r>
              <a:rPr lang="en-GB" sz="3200" b="0" i="0" baseline="30000" dirty="0">
                <a:solidFill>
                  <a:srgbClr val="0000FF"/>
                </a:solidFill>
                <a:effectLst/>
              </a:rPr>
              <a:t>32</a:t>
            </a:r>
            <a:r>
              <a:rPr lang="en-GB" sz="3200" b="0" i="0" dirty="0">
                <a:solidFill>
                  <a:srgbClr val="0000FF"/>
                </a:solidFill>
                <a:effectLst/>
              </a:rPr>
              <a:t> All the nations will be gathered before him, and he will separate the people one from another as a shepherd separates the sheep from the goats.</a:t>
            </a:r>
            <a:endParaRPr lang="en-GB" sz="3200" b="1" i="1" dirty="0">
              <a:solidFill>
                <a:srgbClr val="0000FF"/>
              </a:solidFill>
            </a:endParaRPr>
          </a:p>
        </p:txBody>
      </p:sp>
      <p:sp>
        <p:nvSpPr>
          <p:cNvPr id="4" name="TextBox 3">
            <a:extLst>
              <a:ext uri="{FF2B5EF4-FFF2-40B4-BE49-F238E27FC236}">
                <a16:creationId xmlns:a16="http://schemas.microsoft.com/office/drawing/2014/main" id="{BF110C07-E1A2-87E0-826D-67283D21C83F}"/>
              </a:ext>
            </a:extLst>
          </p:cNvPr>
          <p:cNvSpPr txBox="1"/>
          <p:nvPr/>
        </p:nvSpPr>
        <p:spPr>
          <a:xfrm>
            <a:off x="767080" y="223520"/>
            <a:ext cx="10657840" cy="646331"/>
          </a:xfrm>
          <a:prstGeom prst="rect">
            <a:avLst/>
          </a:prstGeom>
          <a:noFill/>
        </p:spPr>
        <p:txBody>
          <a:bodyPr wrap="square" rtlCol="0">
            <a:spAutoFit/>
          </a:bodyPr>
          <a:lstStyle/>
          <a:p>
            <a:pPr algn="ctr"/>
            <a:r>
              <a:rPr lang="en-GB" sz="3600" b="1" dirty="0">
                <a:solidFill>
                  <a:srgbClr val="0000FF"/>
                </a:solidFill>
              </a:rPr>
              <a:t>“The Lord is My Shepherd’ – Matthew 25:31-32</a:t>
            </a:r>
          </a:p>
        </p:txBody>
      </p:sp>
    </p:spTree>
    <p:extLst>
      <p:ext uri="{BB962C8B-B14F-4D97-AF65-F5344CB8AC3E}">
        <p14:creationId xmlns:p14="http://schemas.microsoft.com/office/powerpoint/2010/main" val="1188319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F1EF80C8-B6F6-A678-D5F6-7107B4404DBE}"/>
              </a:ext>
            </a:extLst>
          </p:cNvPr>
          <p:cNvSpPr>
            <a:spLocks noGrp="1"/>
          </p:cNvSpPr>
          <p:nvPr>
            <p:ph type="subTitle" idx="1"/>
          </p:nvPr>
        </p:nvSpPr>
        <p:spPr>
          <a:xfrm>
            <a:off x="772160" y="1432560"/>
            <a:ext cx="10769600" cy="5049520"/>
          </a:xfrm>
        </p:spPr>
        <p:txBody>
          <a:bodyPr>
            <a:noAutofit/>
          </a:bodyPr>
          <a:lstStyle/>
          <a:p>
            <a:pPr algn="l"/>
            <a:r>
              <a:rPr lang="en-GB" sz="3200" b="0" i="0" dirty="0">
                <a:solidFill>
                  <a:srgbClr val="0000FF"/>
                </a:solidFill>
                <a:effectLst/>
              </a:rPr>
              <a:t>“Very truly I tell you Pharisees, anyone who does not enter the sheep pen by the gate, but climbs in by some other way, is a thief and a robber. </a:t>
            </a:r>
            <a:r>
              <a:rPr lang="en-GB" sz="3200" b="1" i="0" baseline="30000" dirty="0">
                <a:solidFill>
                  <a:srgbClr val="0000FF"/>
                </a:solidFill>
                <a:effectLst/>
              </a:rPr>
              <a:t>2 </a:t>
            </a:r>
            <a:r>
              <a:rPr lang="en-GB" sz="3200" b="0" i="0" dirty="0">
                <a:solidFill>
                  <a:srgbClr val="0000FF"/>
                </a:solidFill>
                <a:effectLst/>
              </a:rPr>
              <a:t>The one who enters by the gate is the shepherd of the sheep. </a:t>
            </a:r>
            <a:r>
              <a:rPr lang="en-GB" sz="3200" b="1" i="0" baseline="30000" dirty="0">
                <a:solidFill>
                  <a:srgbClr val="0000FF"/>
                </a:solidFill>
                <a:effectLst/>
              </a:rPr>
              <a:t>3 </a:t>
            </a:r>
            <a:r>
              <a:rPr lang="en-GB" sz="3200" b="0" i="0" dirty="0">
                <a:solidFill>
                  <a:srgbClr val="0000FF"/>
                </a:solidFill>
                <a:effectLst/>
              </a:rPr>
              <a:t>The gatekeeper opens the gate for him, and the sheep listen to his voice. He calls his own sheep by name and leads them out. </a:t>
            </a:r>
            <a:r>
              <a:rPr lang="en-GB" sz="3200" b="1" i="0" baseline="30000" dirty="0">
                <a:solidFill>
                  <a:srgbClr val="0000FF"/>
                </a:solidFill>
                <a:effectLst/>
              </a:rPr>
              <a:t>4 </a:t>
            </a:r>
            <a:r>
              <a:rPr lang="en-GB" sz="3200" b="0" i="0" dirty="0">
                <a:solidFill>
                  <a:srgbClr val="0000FF"/>
                </a:solidFill>
                <a:effectLst/>
              </a:rPr>
              <a:t>When he has brought out all his own, he goes on ahead of them, and his sheep follow him because they know his voice. </a:t>
            </a:r>
            <a:r>
              <a:rPr lang="en-GB" sz="3200" b="1" i="0" baseline="30000" dirty="0">
                <a:solidFill>
                  <a:srgbClr val="0000FF"/>
                </a:solidFill>
                <a:effectLst/>
              </a:rPr>
              <a:t>5 </a:t>
            </a:r>
            <a:r>
              <a:rPr lang="en-GB" sz="3200" b="0" i="0" dirty="0">
                <a:solidFill>
                  <a:srgbClr val="0000FF"/>
                </a:solidFill>
                <a:effectLst/>
              </a:rPr>
              <a:t>But they will never follow a stranger; in fact, they will run away from him because they do not recognize a stranger’s voice.”</a:t>
            </a:r>
          </a:p>
          <a:p>
            <a:pPr algn="l"/>
            <a:r>
              <a:rPr lang="en-GB" sz="2800" b="1" i="1" dirty="0">
                <a:solidFill>
                  <a:srgbClr val="FF0000"/>
                </a:solidFill>
              </a:rPr>
              <a:t>  </a:t>
            </a:r>
          </a:p>
          <a:p>
            <a:r>
              <a:rPr lang="en-GB" sz="2600" b="1" i="1" dirty="0">
                <a:solidFill>
                  <a:srgbClr val="0000FF"/>
                </a:solidFill>
              </a:rPr>
              <a:t> </a:t>
            </a:r>
          </a:p>
          <a:p>
            <a:pPr algn="l"/>
            <a:endParaRPr lang="en-GB" sz="2600" b="1" i="1" dirty="0">
              <a:solidFill>
                <a:srgbClr val="0000FF"/>
              </a:solidFill>
            </a:endParaRPr>
          </a:p>
        </p:txBody>
      </p:sp>
      <p:sp>
        <p:nvSpPr>
          <p:cNvPr id="4" name="TextBox 3">
            <a:extLst>
              <a:ext uri="{FF2B5EF4-FFF2-40B4-BE49-F238E27FC236}">
                <a16:creationId xmlns:a16="http://schemas.microsoft.com/office/drawing/2014/main" id="{2795B287-CEA8-1CBF-7F6F-75C4DD6AB77A}"/>
              </a:ext>
            </a:extLst>
          </p:cNvPr>
          <p:cNvSpPr txBox="1"/>
          <p:nvPr/>
        </p:nvSpPr>
        <p:spPr>
          <a:xfrm>
            <a:off x="772160" y="375920"/>
            <a:ext cx="10657840" cy="646331"/>
          </a:xfrm>
          <a:prstGeom prst="rect">
            <a:avLst/>
          </a:prstGeom>
          <a:noFill/>
        </p:spPr>
        <p:txBody>
          <a:bodyPr wrap="square" rtlCol="0">
            <a:spAutoFit/>
          </a:bodyPr>
          <a:lstStyle/>
          <a:p>
            <a:pPr algn="ctr"/>
            <a:r>
              <a:rPr lang="en-GB" sz="3600" b="1" dirty="0">
                <a:solidFill>
                  <a:srgbClr val="0000FF"/>
                </a:solidFill>
              </a:rPr>
              <a:t>“I am the Good Shepherd’ - John 10 </a:t>
            </a:r>
          </a:p>
        </p:txBody>
      </p:sp>
    </p:spTree>
    <p:extLst>
      <p:ext uri="{BB962C8B-B14F-4D97-AF65-F5344CB8AC3E}">
        <p14:creationId xmlns:p14="http://schemas.microsoft.com/office/powerpoint/2010/main" val="3738179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E92F42B-AEA6-B8AD-CE61-F49E2637A49A}"/>
              </a:ext>
            </a:extLst>
          </p:cNvPr>
          <p:cNvSpPr txBox="1"/>
          <p:nvPr/>
        </p:nvSpPr>
        <p:spPr>
          <a:xfrm>
            <a:off x="808640" y="1604784"/>
            <a:ext cx="10574720" cy="4031873"/>
          </a:xfrm>
          <a:prstGeom prst="rect">
            <a:avLst/>
          </a:prstGeom>
          <a:noFill/>
        </p:spPr>
        <p:txBody>
          <a:bodyPr wrap="square">
            <a:spAutoFit/>
          </a:bodyPr>
          <a:lstStyle/>
          <a:p>
            <a:pPr algn="l"/>
            <a:r>
              <a:rPr lang="en-GB" sz="3200" b="1" i="0" baseline="30000" dirty="0">
                <a:solidFill>
                  <a:srgbClr val="0000FF"/>
                </a:solidFill>
                <a:effectLst/>
                <a:latin typeface="system-ui"/>
              </a:rPr>
              <a:t>7 </a:t>
            </a:r>
            <a:r>
              <a:rPr lang="en-GB" sz="3200" b="0" i="0" dirty="0">
                <a:solidFill>
                  <a:srgbClr val="0000FF"/>
                </a:solidFill>
                <a:effectLst/>
              </a:rPr>
              <a:t>Therefore Jesus said again, “Very truly I tell you, I am the gate for the sheep. </a:t>
            </a:r>
            <a:r>
              <a:rPr lang="en-GB" sz="3200" b="1" i="0" baseline="30000" dirty="0">
                <a:solidFill>
                  <a:srgbClr val="0000FF"/>
                </a:solidFill>
                <a:effectLst/>
              </a:rPr>
              <a:t>8 </a:t>
            </a:r>
            <a:r>
              <a:rPr lang="en-GB" sz="3200" b="0" i="0" dirty="0">
                <a:solidFill>
                  <a:srgbClr val="0000FF"/>
                </a:solidFill>
                <a:effectLst/>
              </a:rPr>
              <a:t>All who have come before me are thieves and robbers, but the sheep have not listened to them. </a:t>
            </a:r>
            <a:r>
              <a:rPr lang="en-GB" sz="3200" b="1" i="0" baseline="30000" dirty="0">
                <a:solidFill>
                  <a:srgbClr val="0000FF"/>
                </a:solidFill>
                <a:effectLst/>
              </a:rPr>
              <a:t>9 </a:t>
            </a:r>
            <a:r>
              <a:rPr lang="en-GB" sz="3200" b="0" i="0" dirty="0">
                <a:solidFill>
                  <a:srgbClr val="0000FF"/>
                </a:solidFill>
                <a:effectLst/>
              </a:rPr>
              <a:t>I am the gate; whoever enters through me will be saved.</a:t>
            </a:r>
            <a:r>
              <a:rPr lang="en-GB" sz="3200" b="0" i="0" baseline="30000" dirty="0">
                <a:solidFill>
                  <a:srgbClr val="0000FF"/>
                </a:solidFill>
                <a:effectLst/>
              </a:rPr>
              <a:t>[</a:t>
            </a:r>
            <a:r>
              <a:rPr lang="en-GB" sz="3200" b="0" i="0" baseline="30000" dirty="0">
                <a:solidFill>
                  <a:srgbClr val="0000FF"/>
                </a:solidFill>
                <a:effectLst/>
                <a:hlinkClick r:id="rId3" tooltip="See footnote a">
                  <a:extLst>
                    <a:ext uri="{A12FA001-AC4F-418D-AE19-62706E023703}">
                      <ahyp:hlinkClr xmlns:ahyp="http://schemas.microsoft.com/office/drawing/2018/hyperlinkcolor" val="tx"/>
                    </a:ext>
                  </a:extLst>
                </a:hlinkClick>
              </a:rPr>
              <a:t>a</a:t>
            </a:r>
            <a:r>
              <a:rPr lang="en-GB" sz="3200" b="0" i="0" baseline="30000" dirty="0">
                <a:solidFill>
                  <a:srgbClr val="0000FF"/>
                </a:solidFill>
                <a:effectLst/>
              </a:rPr>
              <a:t>]</a:t>
            </a:r>
            <a:r>
              <a:rPr lang="en-GB" sz="3200" b="0" i="0" dirty="0">
                <a:solidFill>
                  <a:srgbClr val="0000FF"/>
                </a:solidFill>
                <a:effectLst/>
              </a:rPr>
              <a:t> They will come in and go out, and find pasture. </a:t>
            </a:r>
            <a:r>
              <a:rPr lang="en-GB" sz="3200" b="1" i="0" baseline="30000" dirty="0">
                <a:solidFill>
                  <a:srgbClr val="0000FF"/>
                </a:solidFill>
                <a:effectLst/>
              </a:rPr>
              <a:t>10 </a:t>
            </a:r>
            <a:r>
              <a:rPr lang="en-GB" sz="3200" b="0" i="0" dirty="0">
                <a:solidFill>
                  <a:srgbClr val="0000FF"/>
                </a:solidFill>
                <a:effectLst/>
              </a:rPr>
              <a:t>The thief comes only to steal and kill and destroy; I have come that they may have life, and have it to the full.    </a:t>
            </a:r>
            <a:r>
              <a:rPr lang="en-GB" sz="3200" b="1" i="0" baseline="30000" dirty="0">
                <a:solidFill>
                  <a:srgbClr val="0000FF"/>
                </a:solidFill>
                <a:effectLst/>
              </a:rPr>
              <a:t>11 </a:t>
            </a:r>
            <a:r>
              <a:rPr lang="en-GB" sz="3200" b="0" i="0" dirty="0">
                <a:solidFill>
                  <a:srgbClr val="0000FF"/>
                </a:solidFill>
                <a:effectLst/>
              </a:rPr>
              <a:t>“I am the good shepherd. The good shepherd lays down his life for the sheep. </a:t>
            </a:r>
          </a:p>
        </p:txBody>
      </p:sp>
    </p:spTree>
    <p:extLst>
      <p:ext uri="{BB962C8B-B14F-4D97-AF65-F5344CB8AC3E}">
        <p14:creationId xmlns:p14="http://schemas.microsoft.com/office/powerpoint/2010/main" val="170654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25A7F-282B-7107-3B6F-360FF2FDE3F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E51283A5-F1ED-EB54-1462-C9EC658AEC8D}"/>
              </a:ext>
            </a:extLst>
          </p:cNvPr>
          <p:cNvSpPr txBox="1"/>
          <p:nvPr/>
        </p:nvSpPr>
        <p:spPr>
          <a:xfrm>
            <a:off x="584200" y="856357"/>
            <a:ext cx="11023600" cy="6001643"/>
          </a:xfrm>
          <a:prstGeom prst="rect">
            <a:avLst/>
          </a:prstGeom>
          <a:noFill/>
        </p:spPr>
        <p:txBody>
          <a:bodyPr wrap="square">
            <a:spAutoFit/>
          </a:bodyPr>
          <a:lstStyle/>
          <a:p>
            <a:r>
              <a:rPr lang="en-GB" sz="3200" b="1" i="0" baseline="30000" dirty="0">
                <a:solidFill>
                  <a:srgbClr val="0000FF"/>
                </a:solidFill>
                <a:effectLst/>
              </a:rPr>
              <a:t>12 </a:t>
            </a:r>
            <a:r>
              <a:rPr lang="en-GB" sz="3200" b="0" i="0" dirty="0">
                <a:solidFill>
                  <a:srgbClr val="0000FF"/>
                </a:solidFill>
                <a:effectLst/>
              </a:rPr>
              <a:t>The hired hand is not the shepherd and does not own the sheep. So when he sees the wolf coming, he abandons the sheep and runs away. Then the wolf attacks the flock and scatters it. </a:t>
            </a:r>
            <a:r>
              <a:rPr lang="en-GB" sz="3200" b="1" i="0" baseline="30000" dirty="0">
                <a:solidFill>
                  <a:srgbClr val="0000FF"/>
                </a:solidFill>
                <a:effectLst/>
              </a:rPr>
              <a:t>13 </a:t>
            </a:r>
            <a:r>
              <a:rPr lang="en-GB" sz="3200" b="0" i="0" dirty="0">
                <a:solidFill>
                  <a:srgbClr val="0000FF"/>
                </a:solidFill>
                <a:effectLst/>
              </a:rPr>
              <a:t>The man runs away because he is a hired hand and cares nothing for the sheep.</a:t>
            </a:r>
          </a:p>
          <a:p>
            <a:endParaRPr lang="en-GB" sz="3200" b="0" i="0" dirty="0">
              <a:solidFill>
                <a:srgbClr val="0000FF"/>
              </a:solidFill>
              <a:effectLst/>
            </a:endParaRPr>
          </a:p>
          <a:p>
            <a:r>
              <a:rPr lang="en-GB" sz="3200" b="1" i="0" baseline="30000" dirty="0">
                <a:solidFill>
                  <a:srgbClr val="0000FF"/>
                </a:solidFill>
                <a:effectLst/>
              </a:rPr>
              <a:t>14 </a:t>
            </a:r>
            <a:r>
              <a:rPr lang="en-GB" sz="3200" b="0" i="0" dirty="0">
                <a:solidFill>
                  <a:srgbClr val="0000FF"/>
                </a:solidFill>
                <a:effectLst/>
              </a:rPr>
              <a:t>“I am the good shepherd; I know my sheep and my sheep know me— </a:t>
            </a:r>
            <a:r>
              <a:rPr lang="en-GB" sz="3200" b="1" i="0" baseline="30000" dirty="0">
                <a:solidFill>
                  <a:srgbClr val="0000FF"/>
                </a:solidFill>
                <a:effectLst/>
              </a:rPr>
              <a:t>15 </a:t>
            </a:r>
            <a:r>
              <a:rPr lang="en-GB" sz="3200" b="0" i="0" dirty="0">
                <a:solidFill>
                  <a:srgbClr val="0000FF"/>
                </a:solidFill>
                <a:effectLst/>
              </a:rPr>
              <a:t>just as the Father knows me and I know the Father—and I lay down my life for the sheep. </a:t>
            </a:r>
            <a:r>
              <a:rPr lang="en-GB" sz="3200" b="1" i="0" baseline="30000" dirty="0">
                <a:solidFill>
                  <a:srgbClr val="0000FF"/>
                </a:solidFill>
                <a:effectLst/>
              </a:rPr>
              <a:t>16 </a:t>
            </a:r>
            <a:r>
              <a:rPr lang="en-GB" sz="3200" b="0" i="0" dirty="0">
                <a:solidFill>
                  <a:srgbClr val="0000FF"/>
                </a:solidFill>
                <a:effectLst/>
              </a:rPr>
              <a:t>I have other sheep that are not of this sheep pen. I must bring them also. They too will listen to my voice, and there shall be one flock and one shepherd.</a:t>
            </a:r>
          </a:p>
          <a:p>
            <a:pPr algn="l"/>
            <a:endParaRPr lang="en-GB" sz="3200" b="0" i="0" dirty="0">
              <a:solidFill>
                <a:srgbClr val="0000FF"/>
              </a:solidFill>
              <a:effectLst/>
            </a:endParaRPr>
          </a:p>
        </p:txBody>
      </p:sp>
    </p:spTree>
    <p:extLst>
      <p:ext uri="{BB962C8B-B14F-4D97-AF65-F5344CB8AC3E}">
        <p14:creationId xmlns:p14="http://schemas.microsoft.com/office/powerpoint/2010/main" val="3498723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1057AE-5A0A-2165-0238-CE3B8EEAB585}"/>
              </a:ext>
            </a:extLst>
          </p:cNvPr>
          <p:cNvSpPr txBox="1"/>
          <p:nvPr/>
        </p:nvSpPr>
        <p:spPr>
          <a:xfrm>
            <a:off x="721360" y="2074317"/>
            <a:ext cx="10749280" cy="3046988"/>
          </a:xfrm>
          <a:prstGeom prst="rect">
            <a:avLst/>
          </a:prstGeom>
          <a:noFill/>
        </p:spPr>
        <p:txBody>
          <a:bodyPr wrap="square">
            <a:spAutoFit/>
          </a:bodyPr>
          <a:lstStyle/>
          <a:p>
            <a:r>
              <a:rPr lang="en-GB" sz="3200" b="1" i="1" dirty="0">
                <a:solidFill>
                  <a:srgbClr val="0000FF"/>
                </a:solidFill>
                <a:effectLst/>
              </a:rPr>
              <a:t>…. </a:t>
            </a:r>
            <a:r>
              <a:rPr lang="en-GB" sz="3200" b="1" i="1" baseline="30000" dirty="0">
                <a:solidFill>
                  <a:srgbClr val="0000FF"/>
                </a:solidFill>
                <a:effectLst/>
              </a:rPr>
              <a:t>26 </a:t>
            </a:r>
            <a:r>
              <a:rPr lang="en-GB" sz="3200" b="0" i="1" dirty="0">
                <a:solidFill>
                  <a:srgbClr val="0000FF"/>
                </a:solidFill>
                <a:effectLst/>
              </a:rPr>
              <a:t>but you do not believe because you are not my sheep. </a:t>
            </a:r>
          </a:p>
          <a:p>
            <a:r>
              <a:rPr lang="en-GB" sz="3200" b="1" i="0" baseline="30000" dirty="0">
                <a:solidFill>
                  <a:srgbClr val="0000FF"/>
                </a:solidFill>
                <a:effectLst/>
              </a:rPr>
              <a:t>27 </a:t>
            </a:r>
            <a:r>
              <a:rPr lang="en-GB" sz="3200" b="0" i="0" dirty="0">
                <a:solidFill>
                  <a:srgbClr val="0000FF"/>
                </a:solidFill>
                <a:effectLst/>
              </a:rPr>
              <a:t>My sheep listen to my voice; I know them, and they follow me. </a:t>
            </a:r>
            <a:r>
              <a:rPr lang="en-GB" sz="3200" b="1" i="0" baseline="30000" dirty="0">
                <a:solidFill>
                  <a:srgbClr val="0000FF"/>
                </a:solidFill>
                <a:effectLst/>
              </a:rPr>
              <a:t>28 </a:t>
            </a:r>
            <a:r>
              <a:rPr lang="en-GB" sz="3200" b="0" i="0" dirty="0">
                <a:solidFill>
                  <a:srgbClr val="0000FF"/>
                </a:solidFill>
                <a:effectLst/>
              </a:rPr>
              <a:t>I give them eternal life, and they shall never perish; no one will snatch them out of my hand. </a:t>
            </a:r>
            <a:r>
              <a:rPr lang="en-GB" sz="3200" b="1" i="0" baseline="30000" dirty="0">
                <a:solidFill>
                  <a:srgbClr val="0000FF"/>
                </a:solidFill>
                <a:effectLst/>
              </a:rPr>
              <a:t>29 </a:t>
            </a:r>
            <a:r>
              <a:rPr lang="en-GB" sz="3200" b="0" i="0" dirty="0">
                <a:solidFill>
                  <a:srgbClr val="0000FF"/>
                </a:solidFill>
                <a:effectLst/>
              </a:rPr>
              <a:t>My Father, who has given them to me, is greater than all</a:t>
            </a:r>
            <a:r>
              <a:rPr lang="en-GB" sz="3200" b="0" i="0" baseline="30000" dirty="0">
                <a:solidFill>
                  <a:srgbClr val="0000FF"/>
                </a:solidFill>
                <a:effectLst/>
              </a:rPr>
              <a:t>[</a:t>
            </a:r>
            <a:r>
              <a:rPr lang="en-GB" sz="3200" b="0" i="0" baseline="30000" dirty="0">
                <a:solidFill>
                  <a:srgbClr val="0000FF"/>
                </a:solidFill>
                <a:effectLst/>
                <a:hlinkClick r:id="rId3" tooltip="See footnote a">
                  <a:extLst>
                    <a:ext uri="{A12FA001-AC4F-418D-AE19-62706E023703}">
                      <ahyp:hlinkClr xmlns:ahyp="http://schemas.microsoft.com/office/drawing/2018/hyperlinkcolor" val="tx"/>
                    </a:ext>
                  </a:extLst>
                </a:hlinkClick>
              </a:rPr>
              <a:t>a</a:t>
            </a:r>
            <a:r>
              <a:rPr lang="en-GB" sz="3200" b="0" i="0" baseline="30000" dirty="0">
                <a:solidFill>
                  <a:srgbClr val="0000FF"/>
                </a:solidFill>
                <a:effectLst/>
              </a:rPr>
              <a:t>]</a:t>
            </a:r>
            <a:r>
              <a:rPr lang="en-GB" sz="3200" b="0" i="0" dirty="0">
                <a:solidFill>
                  <a:srgbClr val="0000FF"/>
                </a:solidFill>
                <a:effectLst/>
              </a:rPr>
              <a:t>; no one can snatch them out of my Father’s hand. </a:t>
            </a:r>
            <a:r>
              <a:rPr lang="en-GB" sz="3200" b="1" i="0" baseline="30000" dirty="0">
                <a:solidFill>
                  <a:srgbClr val="0000FF"/>
                </a:solidFill>
                <a:effectLst/>
              </a:rPr>
              <a:t>30 </a:t>
            </a:r>
            <a:r>
              <a:rPr lang="en-GB" sz="3200" b="0" i="0" dirty="0">
                <a:solidFill>
                  <a:srgbClr val="0000FF"/>
                </a:solidFill>
                <a:effectLst/>
              </a:rPr>
              <a:t>I and the Father are one.”</a:t>
            </a:r>
            <a:endParaRPr lang="en-GB" sz="3200" dirty="0">
              <a:solidFill>
                <a:srgbClr val="0000FF"/>
              </a:solidFill>
            </a:endParaRPr>
          </a:p>
        </p:txBody>
      </p:sp>
    </p:spTree>
    <p:extLst>
      <p:ext uri="{BB962C8B-B14F-4D97-AF65-F5344CB8AC3E}">
        <p14:creationId xmlns:p14="http://schemas.microsoft.com/office/powerpoint/2010/main" val="3366902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FCD3A8-E8FA-BD65-F31A-6D9F1F89E77E}"/>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6EDBCBE5-5D89-F33E-E990-9F6CD560011B}"/>
              </a:ext>
            </a:extLst>
          </p:cNvPr>
          <p:cNvSpPr>
            <a:spLocks noGrp="1"/>
          </p:cNvSpPr>
          <p:nvPr>
            <p:ph type="subTitle" idx="1"/>
          </p:nvPr>
        </p:nvSpPr>
        <p:spPr>
          <a:xfrm>
            <a:off x="772160" y="2336800"/>
            <a:ext cx="10769600" cy="2621280"/>
          </a:xfrm>
        </p:spPr>
        <p:txBody>
          <a:bodyPr>
            <a:noAutofit/>
          </a:bodyPr>
          <a:lstStyle/>
          <a:p>
            <a:pPr algn="l"/>
            <a:r>
              <a:rPr lang="en-GB" sz="2600" b="0" i="0" dirty="0">
                <a:solidFill>
                  <a:srgbClr val="0000FF"/>
                </a:solidFill>
                <a:effectLst/>
              </a:rPr>
              <a:t>Woe to you shepherds of Israel who only take care of yourselves! Should not shepherds take care of the flock? </a:t>
            </a:r>
            <a:r>
              <a:rPr lang="en-GB" sz="2600" b="0" i="0" baseline="30000" dirty="0">
                <a:solidFill>
                  <a:srgbClr val="0000FF"/>
                </a:solidFill>
                <a:effectLst/>
              </a:rPr>
              <a:t>3</a:t>
            </a:r>
            <a:r>
              <a:rPr lang="en-GB" sz="2600" b="0" i="0" dirty="0">
                <a:solidFill>
                  <a:srgbClr val="0000FF"/>
                </a:solidFill>
                <a:effectLst/>
              </a:rPr>
              <a:t> You eat the curds, clothe yourselves with the wool and slaughter the choice animals, but you do not take care of the flock. </a:t>
            </a:r>
            <a:r>
              <a:rPr lang="en-GB" sz="2600" b="0" i="0" baseline="30000" dirty="0">
                <a:solidFill>
                  <a:srgbClr val="0000FF"/>
                </a:solidFill>
                <a:effectLst/>
              </a:rPr>
              <a:t>4</a:t>
            </a:r>
            <a:r>
              <a:rPr lang="en-GB" sz="2600" b="0" i="0" dirty="0">
                <a:solidFill>
                  <a:srgbClr val="0000FF"/>
                </a:solidFill>
                <a:effectLst/>
              </a:rPr>
              <a:t> You have not strengthened the weak or healed the sick or bound up the injured. You have not brought back the strays or searched for the lost. You have ruled them harshly and brutally… </a:t>
            </a:r>
          </a:p>
          <a:p>
            <a:pPr algn="l"/>
            <a:endParaRPr lang="en-GB" sz="2600" b="1" i="1" dirty="0">
              <a:solidFill>
                <a:srgbClr val="0000FF"/>
              </a:solidFill>
            </a:endParaRPr>
          </a:p>
        </p:txBody>
      </p:sp>
      <p:sp>
        <p:nvSpPr>
          <p:cNvPr id="4" name="TextBox 3">
            <a:extLst>
              <a:ext uri="{FF2B5EF4-FFF2-40B4-BE49-F238E27FC236}">
                <a16:creationId xmlns:a16="http://schemas.microsoft.com/office/drawing/2014/main" id="{89A92898-7E3A-700D-0EE0-B7F09FCE94ED}"/>
              </a:ext>
            </a:extLst>
          </p:cNvPr>
          <p:cNvSpPr txBox="1"/>
          <p:nvPr/>
        </p:nvSpPr>
        <p:spPr>
          <a:xfrm>
            <a:off x="767080" y="223520"/>
            <a:ext cx="10657840" cy="646331"/>
          </a:xfrm>
          <a:prstGeom prst="rect">
            <a:avLst/>
          </a:prstGeom>
          <a:noFill/>
        </p:spPr>
        <p:txBody>
          <a:bodyPr wrap="square" rtlCol="0">
            <a:spAutoFit/>
          </a:bodyPr>
          <a:lstStyle/>
          <a:p>
            <a:pPr algn="ctr"/>
            <a:r>
              <a:rPr lang="en-GB" sz="3600" b="1" dirty="0">
                <a:solidFill>
                  <a:srgbClr val="0000FF"/>
                </a:solidFill>
              </a:rPr>
              <a:t>“The Lord is My Shepherd’ – Ezekiel 34:1-4</a:t>
            </a:r>
          </a:p>
        </p:txBody>
      </p:sp>
    </p:spTree>
    <p:extLst>
      <p:ext uri="{BB962C8B-B14F-4D97-AF65-F5344CB8AC3E}">
        <p14:creationId xmlns:p14="http://schemas.microsoft.com/office/powerpoint/2010/main" val="1973754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D97F6-DE37-6933-86F2-DD58D056CF24}"/>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2ECEBE27-2A88-98B7-A3E8-DFF9E0E589AF}"/>
              </a:ext>
            </a:extLst>
          </p:cNvPr>
          <p:cNvSpPr>
            <a:spLocks noGrp="1"/>
          </p:cNvSpPr>
          <p:nvPr>
            <p:ph type="subTitle" idx="1"/>
          </p:nvPr>
        </p:nvSpPr>
        <p:spPr>
          <a:xfrm>
            <a:off x="772160" y="2611120"/>
            <a:ext cx="10769600" cy="3870960"/>
          </a:xfrm>
        </p:spPr>
        <p:txBody>
          <a:bodyPr>
            <a:noAutofit/>
          </a:bodyPr>
          <a:lstStyle/>
          <a:p>
            <a:pPr algn="l"/>
            <a:r>
              <a:rPr lang="en-GB" sz="2600" b="0" i="0" baseline="30000" dirty="0">
                <a:solidFill>
                  <a:srgbClr val="0000FF"/>
                </a:solidFill>
                <a:effectLst/>
              </a:rPr>
              <a:t>11</a:t>
            </a:r>
            <a:r>
              <a:rPr lang="en-GB" sz="2600" b="0" i="0" dirty="0">
                <a:solidFill>
                  <a:srgbClr val="0000FF"/>
                </a:solidFill>
                <a:effectLst/>
              </a:rPr>
              <a:t> “‘For this is what the Sovereign Lord says: </a:t>
            </a:r>
            <a:r>
              <a:rPr lang="en-GB" sz="2600" b="1" i="1" dirty="0">
                <a:solidFill>
                  <a:srgbClr val="0000FF"/>
                </a:solidFill>
                <a:effectLst/>
              </a:rPr>
              <a:t>I myself </a:t>
            </a:r>
            <a:r>
              <a:rPr lang="en-GB" sz="2600" b="0" i="0" dirty="0">
                <a:solidFill>
                  <a:srgbClr val="0000FF"/>
                </a:solidFill>
                <a:effectLst/>
              </a:rPr>
              <a:t>will search for my sheep and look after them. </a:t>
            </a:r>
            <a:r>
              <a:rPr lang="en-GB" sz="2600" b="0" i="0" baseline="30000" dirty="0">
                <a:solidFill>
                  <a:srgbClr val="0000FF"/>
                </a:solidFill>
                <a:effectLst/>
              </a:rPr>
              <a:t>12</a:t>
            </a:r>
            <a:r>
              <a:rPr lang="en-GB" sz="2600" b="0" i="0" dirty="0">
                <a:solidFill>
                  <a:srgbClr val="0000FF"/>
                </a:solidFill>
                <a:effectLst/>
              </a:rPr>
              <a:t> As a shepherd looks after his scattered flock when he is with them, so will I look after my sheep. I will rescue them from all the places where they were scattered on a day of clouds and darkness. </a:t>
            </a:r>
            <a:r>
              <a:rPr lang="en-GB" sz="2600" b="0" i="0" baseline="30000" dirty="0">
                <a:solidFill>
                  <a:srgbClr val="0000FF"/>
                </a:solidFill>
                <a:effectLst/>
              </a:rPr>
              <a:t>13</a:t>
            </a:r>
            <a:r>
              <a:rPr lang="en-GB" sz="2600" b="0" i="0" dirty="0">
                <a:solidFill>
                  <a:srgbClr val="0000FF"/>
                </a:solidFill>
                <a:effectLst/>
              </a:rPr>
              <a:t> I will bring them out from the nations and gather them from the countries, and I will bring them into their own land. I will pasture them on the mountains of Israel, in the ravines and in all the settlements in the land. </a:t>
            </a:r>
            <a:r>
              <a:rPr lang="en-GB" sz="2600" b="0" i="0" baseline="30000" dirty="0">
                <a:solidFill>
                  <a:srgbClr val="0000FF"/>
                </a:solidFill>
                <a:effectLst/>
              </a:rPr>
              <a:t>14</a:t>
            </a:r>
            <a:r>
              <a:rPr lang="en-GB" sz="2600" b="0" i="0" dirty="0">
                <a:solidFill>
                  <a:srgbClr val="0000FF"/>
                </a:solidFill>
                <a:effectLst/>
              </a:rPr>
              <a:t> I will tend them in a good pasture, and the mountain heights of Israel will be their grazing land. There they will lie down in good grazing land, and there they will feed in a rich pasture on the mountains of Israel.</a:t>
            </a:r>
          </a:p>
          <a:p>
            <a:pPr algn="l"/>
            <a:endParaRPr lang="en-GB" sz="2600" b="1" i="1" dirty="0">
              <a:solidFill>
                <a:srgbClr val="0000FF"/>
              </a:solidFill>
            </a:endParaRPr>
          </a:p>
        </p:txBody>
      </p:sp>
      <p:sp>
        <p:nvSpPr>
          <p:cNvPr id="4" name="TextBox 3">
            <a:extLst>
              <a:ext uri="{FF2B5EF4-FFF2-40B4-BE49-F238E27FC236}">
                <a16:creationId xmlns:a16="http://schemas.microsoft.com/office/drawing/2014/main" id="{86B7FC76-DE51-FAF5-3ACA-A854F78DCEEB}"/>
              </a:ext>
            </a:extLst>
          </p:cNvPr>
          <p:cNvSpPr txBox="1"/>
          <p:nvPr/>
        </p:nvSpPr>
        <p:spPr>
          <a:xfrm>
            <a:off x="767080" y="223520"/>
            <a:ext cx="10657840" cy="646331"/>
          </a:xfrm>
          <a:prstGeom prst="rect">
            <a:avLst/>
          </a:prstGeom>
          <a:noFill/>
        </p:spPr>
        <p:txBody>
          <a:bodyPr wrap="square" rtlCol="0">
            <a:spAutoFit/>
          </a:bodyPr>
          <a:lstStyle/>
          <a:p>
            <a:pPr algn="ctr"/>
            <a:r>
              <a:rPr lang="en-GB" sz="3600" b="1" dirty="0">
                <a:solidFill>
                  <a:srgbClr val="0000FF"/>
                </a:solidFill>
              </a:rPr>
              <a:t>“The Lord is My Shepherd’ – Ezekiel 34: 11-14</a:t>
            </a:r>
          </a:p>
        </p:txBody>
      </p:sp>
    </p:spTree>
    <p:extLst>
      <p:ext uri="{BB962C8B-B14F-4D97-AF65-F5344CB8AC3E}">
        <p14:creationId xmlns:p14="http://schemas.microsoft.com/office/powerpoint/2010/main" val="4195442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26529-2AED-9D85-154C-5C40475519B3}"/>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173EA3ED-B293-AAED-8085-8232FC847C4A}"/>
              </a:ext>
            </a:extLst>
          </p:cNvPr>
          <p:cNvSpPr>
            <a:spLocks noGrp="1"/>
          </p:cNvSpPr>
          <p:nvPr>
            <p:ph type="subTitle" idx="1"/>
          </p:nvPr>
        </p:nvSpPr>
        <p:spPr>
          <a:xfrm>
            <a:off x="772160" y="1239520"/>
            <a:ext cx="10769600" cy="5242560"/>
          </a:xfrm>
        </p:spPr>
        <p:txBody>
          <a:bodyPr>
            <a:noAutofit/>
          </a:bodyPr>
          <a:lstStyle/>
          <a:p>
            <a:pPr algn="l"/>
            <a:r>
              <a:rPr lang="en-GB" sz="3200" b="0" i="0" dirty="0">
                <a:solidFill>
                  <a:srgbClr val="0000FF"/>
                </a:solidFill>
                <a:effectLst/>
              </a:rPr>
              <a:t>The Lord is my shepherd, I lack nothing.  </a:t>
            </a:r>
            <a:r>
              <a:rPr lang="en-GB" sz="3200" b="0" i="0" baseline="30000" dirty="0">
                <a:solidFill>
                  <a:srgbClr val="0000FF"/>
                </a:solidFill>
                <a:effectLst/>
              </a:rPr>
              <a:t>2</a:t>
            </a:r>
            <a:r>
              <a:rPr lang="en-GB" sz="3200" b="0" i="0" dirty="0">
                <a:solidFill>
                  <a:srgbClr val="0000FF"/>
                </a:solidFill>
                <a:effectLst/>
              </a:rPr>
              <a:t> He makes me lie down in green pastures, he leads me beside quiet waters, </a:t>
            </a:r>
            <a:r>
              <a:rPr lang="en-GB" sz="3200" b="0" i="0" baseline="30000" dirty="0">
                <a:solidFill>
                  <a:srgbClr val="0000FF"/>
                </a:solidFill>
                <a:effectLst/>
              </a:rPr>
              <a:t>3</a:t>
            </a:r>
            <a:r>
              <a:rPr lang="en-GB" sz="3200" b="0" i="0" dirty="0">
                <a:solidFill>
                  <a:srgbClr val="0000FF"/>
                </a:solidFill>
                <a:effectLst/>
              </a:rPr>
              <a:t> he refreshes my soul.  He guides me along the right paths for his name’s sake.  </a:t>
            </a:r>
            <a:r>
              <a:rPr lang="en-GB" sz="3200" b="0" i="0" baseline="30000" dirty="0">
                <a:solidFill>
                  <a:srgbClr val="0000FF"/>
                </a:solidFill>
                <a:effectLst/>
              </a:rPr>
              <a:t>4</a:t>
            </a:r>
            <a:r>
              <a:rPr lang="en-GB" sz="3200" b="0" i="0" dirty="0">
                <a:solidFill>
                  <a:srgbClr val="0000FF"/>
                </a:solidFill>
                <a:effectLst/>
              </a:rPr>
              <a:t> Even though I walk through the darkest valley, I will fear no evil, for you are with me; your rod and your staff, they comfort me.</a:t>
            </a:r>
          </a:p>
          <a:p>
            <a:pPr algn="l"/>
            <a:endParaRPr lang="en-GB" sz="3200" b="0" i="0" dirty="0">
              <a:solidFill>
                <a:srgbClr val="0000FF"/>
              </a:solidFill>
              <a:effectLst/>
            </a:endParaRPr>
          </a:p>
          <a:p>
            <a:pPr algn="l"/>
            <a:r>
              <a:rPr lang="en-GB" sz="3200" b="0" i="0" baseline="30000" dirty="0">
                <a:solidFill>
                  <a:srgbClr val="0000FF"/>
                </a:solidFill>
                <a:effectLst/>
              </a:rPr>
              <a:t>5</a:t>
            </a:r>
            <a:r>
              <a:rPr lang="en-GB" sz="3200" b="0" i="0" dirty="0">
                <a:solidFill>
                  <a:srgbClr val="0000FF"/>
                </a:solidFill>
                <a:effectLst/>
              </a:rPr>
              <a:t> You prepare a table before me in the presence of my enemies.  You anoint my head with oil; my cup overflows.  </a:t>
            </a:r>
            <a:r>
              <a:rPr lang="en-GB" sz="3200" b="0" i="0" baseline="30000" dirty="0">
                <a:solidFill>
                  <a:srgbClr val="0000FF"/>
                </a:solidFill>
                <a:effectLst/>
              </a:rPr>
              <a:t>6</a:t>
            </a:r>
            <a:r>
              <a:rPr lang="en-GB" sz="3200" b="0" i="0" dirty="0">
                <a:solidFill>
                  <a:srgbClr val="0000FF"/>
                </a:solidFill>
                <a:effectLst/>
              </a:rPr>
              <a:t> Surely your goodness and love will follow me all the days of my life, and I will dwell in the house of the Lord forever.</a:t>
            </a:r>
            <a:endParaRPr lang="en-GB" sz="3200" b="1" i="1" dirty="0">
              <a:solidFill>
                <a:srgbClr val="0000FF"/>
              </a:solidFill>
            </a:endParaRPr>
          </a:p>
        </p:txBody>
      </p:sp>
      <p:sp>
        <p:nvSpPr>
          <p:cNvPr id="4" name="TextBox 3">
            <a:extLst>
              <a:ext uri="{FF2B5EF4-FFF2-40B4-BE49-F238E27FC236}">
                <a16:creationId xmlns:a16="http://schemas.microsoft.com/office/drawing/2014/main" id="{B4847C9C-9934-02BF-6796-D89DE0D21CED}"/>
              </a:ext>
            </a:extLst>
          </p:cNvPr>
          <p:cNvSpPr txBox="1"/>
          <p:nvPr/>
        </p:nvSpPr>
        <p:spPr>
          <a:xfrm>
            <a:off x="772160" y="375920"/>
            <a:ext cx="10657840" cy="646331"/>
          </a:xfrm>
          <a:prstGeom prst="rect">
            <a:avLst/>
          </a:prstGeom>
          <a:noFill/>
        </p:spPr>
        <p:txBody>
          <a:bodyPr wrap="square" rtlCol="0">
            <a:spAutoFit/>
          </a:bodyPr>
          <a:lstStyle/>
          <a:p>
            <a:pPr algn="ctr"/>
            <a:r>
              <a:rPr lang="en-GB" sz="3600" b="1" dirty="0">
                <a:solidFill>
                  <a:srgbClr val="0000FF"/>
                </a:solidFill>
              </a:rPr>
              <a:t>“The Lord is My Shepherd’ – Psalm 23</a:t>
            </a:r>
          </a:p>
        </p:txBody>
      </p:sp>
    </p:spTree>
    <p:extLst>
      <p:ext uri="{BB962C8B-B14F-4D97-AF65-F5344CB8AC3E}">
        <p14:creationId xmlns:p14="http://schemas.microsoft.com/office/powerpoint/2010/main" val="576974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C1E63-1359-95BC-9EC4-AD0BDC6DF810}"/>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07F18EA-57B5-9A3D-FDF2-0E2F1CDB685E}"/>
              </a:ext>
            </a:extLst>
          </p:cNvPr>
          <p:cNvSpPr>
            <a:spLocks noGrp="1"/>
          </p:cNvSpPr>
          <p:nvPr>
            <p:ph type="subTitle" idx="1"/>
          </p:nvPr>
        </p:nvSpPr>
        <p:spPr>
          <a:xfrm>
            <a:off x="772160" y="1412240"/>
            <a:ext cx="10769600" cy="5069840"/>
          </a:xfrm>
        </p:spPr>
        <p:txBody>
          <a:bodyPr>
            <a:noAutofit/>
          </a:bodyPr>
          <a:lstStyle/>
          <a:p>
            <a:pPr algn="l"/>
            <a:r>
              <a:rPr lang="en-GB" sz="3200" b="0" i="0" dirty="0">
                <a:solidFill>
                  <a:srgbClr val="0000FF"/>
                </a:solidFill>
                <a:effectLst/>
              </a:rPr>
              <a:t>“But you, Bethlehem, in the land of Judah,</a:t>
            </a:r>
          </a:p>
          <a:p>
            <a:pPr algn="l"/>
            <a:r>
              <a:rPr lang="en-GB" sz="3200" b="0" i="0" dirty="0">
                <a:solidFill>
                  <a:srgbClr val="0000FF"/>
                </a:solidFill>
                <a:effectLst/>
              </a:rPr>
              <a:t>    are by no means least among the rulers of Judah;</a:t>
            </a:r>
          </a:p>
          <a:p>
            <a:pPr algn="l"/>
            <a:r>
              <a:rPr lang="en-GB" sz="3200" b="0" i="0" dirty="0">
                <a:solidFill>
                  <a:srgbClr val="0000FF"/>
                </a:solidFill>
                <a:effectLst/>
              </a:rPr>
              <a:t>for out of you will come a ruler</a:t>
            </a:r>
          </a:p>
          <a:p>
            <a:pPr algn="l"/>
            <a:r>
              <a:rPr lang="en-GB" sz="3200" b="0" i="0" dirty="0">
                <a:solidFill>
                  <a:srgbClr val="0000FF"/>
                </a:solidFill>
                <a:effectLst/>
              </a:rPr>
              <a:t>    who will shepherd my people Israel.”  </a:t>
            </a:r>
          </a:p>
          <a:p>
            <a:pPr algn="l"/>
            <a:endParaRPr lang="en-GB" sz="3200" dirty="0">
              <a:solidFill>
                <a:srgbClr val="0000FF"/>
              </a:solidFill>
            </a:endParaRPr>
          </a:p>
          <a:p>
            <a:pPr algn="l"/>
            <a:r>
              <a:rPr lang="en-GB" sz="3200" b="0" i="0" dirty="0">
                <a:solidFill>
                  <a:srgbClr val="0000FF"/>
                </a:solidFill>
                <a:effectLst/>
              </a:rPr>
              <a:t>(Quote from Micah 5:2)</a:t>
            </a:r>
            <a:endParaRPr lang="en-GB" sz="3200" b="1" i="1" dirty="0">
              <a:solidFill>
                <a:srgbClr val="0000FF"/>
              </a:solidFill>
            </a:endParaRPr>
          </a:p>
        </p:txBody>
      </p:sp>
      <p:sp>
        <p:nvSpPr>
          <p:cNvPr id="4" name="TextBox 3">
            <a:extLst>
              <a:ext uri="{FF2B5EF4-FFF2-40B4-BE49-F238E27FC236}">
                <a16:creationId xmlns:a16="http://schemas.microsoft.com/office/drawing/2014/main" id="{DE020905-90C0-F4A9-C428-10A0F4FEF5F5}"/>
              </a:ext>
            </a:extLst>
          </p:cNvPr>
          <p:cNvSpPr txBox="1"/>
          <p:nvPr/>
        </p:nvSpPr>
        <p:spPr>
          <a:xfrm>
            <a:off x="767080" y="223520"/>
            <a:ext cx="10657840" cy="646331"/>
          </a:xfrm>
          <a:prstGeom prst="rect">
            <a:avLst/>
          </a:prstGeom>
          <a:noFill/>
        </p:spPr>
        <p:txBody>
          <a:bodyPr wrap="square" rtlCol="0">
            <a:spAutoFit/>
          </a:bodyPr>
          <a:lstStyle/>
          <a:p>
            <a:pPr algn="ctr"/>
            <a:r>
              <a:rPr lang="en-GB" sz="3600" b="1" dirty="0">
                <a:solidFill>
                  <a:srgbClr val="0000FF"/>
                </a:solidFill>
              </a:rPr>
              <a:t>“The Lord is My Shepherd’ – Matthew 2:6</a:t>
            </a:r>
          </a:p>
        </p:txBody>
      </p:sp>
    </p:spTree>
    <p:extLst>
      <p:ext uri="{BB962C8B-B14F-4D97-AF65-F5344CB8AC3E}">
        <p14:creationId xmlns:p14="http://schemas.microsoft.com/office/powerpoint/2010/main" val="2621528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2324</TotalTime>
  <Words>1059</Words>
  <Application>Microsoft Office PowerPoint</Application>
  <PresentationFormat>Widescreen</PresentationFormat>
  <Paragraphs>41</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system-ui</vt:lpstr>
      <vt:lpstr>Office Theme</vt:lpstr>
      <vt:lpstr>“The I AM’s of Jesus” (series)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“Reopening the Wells” (series) based on Genesis 26 and Prophecies</dc:title>
  <dc:creator>Andy Acreman</dc:creator>
  <cp:lastModifiedBy>Judith Acreman</cp:lastModifiedBy>
  <cp:revision>3</cp:revision>
  <dcterms:created xsi:type="dcterms:W3CDTF">2023-10-23T17:09:23Z</dcterms:created>
  <dcterms:modified xsi:type="dcterms:W3CDTF">2024-12-14T23:00:56Z</dcterms:modified>
</cp:coreProperties>
</file>